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4"/>
  </p:sldMasterIdLst>
  <p:notesMasterIdLst>
    <p:notesMasterId r:id="rId25"/>
  </p:notesMasterIdLst>
  <p:handoutMasterIdLst>
    <p:handoutMasterId r:id="rId26"/>
  </p:handoutMasterIdLst>
  <p:sldIdLst>
    <p:sldId id="1567" r:id="rId5"/>
    <p:sldId id="1573" r:id="rId6"/>
    <p:sldId id="650" r:id="rId7"/>
    <p:sldId id="663" r:id="rId8"/>
    <p:sldId id="653" r:id="rId9"/>
    <p:sldId id="953" r:id="rId10"/>
    <p:sldId id="954" r:id="rId11"/>
    <p:sldId id="955" r:id="rId12"/>
    <p:sldId id="956" r:id="rId13"/>
    <p:sldId id="958" r:id="rId14"/>
    <p:sldId id="959" r:id="rId15"/>
    <p:sldId id="1564" r:id="rId16"/>
    <p:sldId id="961" r:id="rId17"/>
    <p:sldId id="968" r:id="rId18"/>
    <p:sldId id="1559" r:id="rId19"/>
    <p:sldId id="662" r:id="rId20"/>
    <p:sldId id="1574" r:id="rId21"/>
    <p:sldId id="1575" r:id="rId22"/>
    <p:sldId id="1576" r:id="rId23"/>
    <p:sldId id="1569" r:id="rId24"/>
  </p:sldIdLst>
  <p:sldSz cx="12192000" cy="6858000"/>
  <p:notesSz cx="6858000" cy="9144000"/>
  <p:embeddedFontLst>
    <p:embeddedFont>
      <p:font typeface="Calibri" panose="020F0502020204030204" pitchFamily="34" charset="0"/>
      <p:regular r:id="rId27"/>
      <p:bold r:id="rId28"/>
      <p:italic r:id="rId29"/>
      <p:boldItalic r:id="rId30"/>
    </p:embeddedFont>
    <p:embeddedFont>
      <p:font typeface="Inter" panose="020B0502030000000004" pitchFamily="34" charset="0"/>
      <p:regular r:id="rId31"/>
      <p:bold r:id="rId32"/>
      <p:italic r:id="rId33"/>
      <p:boldItalic r:id="rId34"/>
    </p:embeddedFont>
    <p:embeddedFont>
      <p:font typeface="Sons Condensed Extrabold" panose="02060906060206060203" pitchFamily="18" charset="0"/>
      <p:bold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56" userDrawn="1">
          <p15:clr>
            <a:srgbClr val="A4A3A4"/>
          </p15:clr>
        </p15:guide>
        <p15:guide id="2" pos="3696"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60"/>
    <a:srgbClr val="005EB6"/>
    <a:srgbClr val="439297"/>
    <a:srgbClr val="C7DBDB"/>
    <a:srgbClr val="96BDBD"/>
    <a:srgbClr val="458A8A"/>
    <a:srgbClr val="212121"/>
    <a:srgbClr val="58984B"/>
    <a:srgbClr val="BFA682"/>
    <a:srgbClr val="8F7D62"/>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7952" autoAdjust="0"/>
    <p:restoredTop sz="96374" autoAdjust="0"/>
  </p:normalViewPr>
  <p:slideViewPr>
    <p:cSldViewPr snapToGrid="0" snapToObjects="1" showGuides="1">
      <p:cViewPr>
        <p:scale>
          <a:sx n="80" d="100"/>
          <a:sy n="80" d="100"/>
        </p:scale>
        <p:origin x="354" y="774"/>
      </p:cViewPr>
      <p:guideLst>
        <p:guide orient="horz" pos="2256"/>
        <p:guide pos="3696"/>
      </p:guideLst>
    </p:cSldViewPr>
  </p:slideViewPr>
  <p:outlineViewPr>
    <p:cViewPr>
      <p:scale>
        <a:sx n="33" d="100"/>
        <a:sy n="33" d="100"/>
      </p:scale>
      <p:origin x="0" y="0"/>
    </p:cViewPr>
  </p:outlineViewPr>
  <p:notesTextViewPr>
    <p:cViewPr>
      <p:scale>
        <a:sx n="3" d="2"/>
        <a:sy n="3" d="2"/>
      </p:scale>
      <p:origin x="0" y="0"/>
    </p:cViewPr>
  </p:notesTextViewPr>
  <p:sorterViewPr>
    <p:cViewPr>
      <p:scale>
        <a:sx n="80" d="100"/>
        <a:sy n="80" d="100"/>
      </p:scale>
      <p:origin x="0" y="0"/>
    </p:cViewPr>
  </p:sorterViewPr>
  <p:notesViewPr>
    <p:cSldViewPr snapToGrid="0" snapToObjects="1" showGuides="1">
      <p:cViewPr varScale="1">
        <p:scale>
          <a:sx n="76" d="100"/>
          <a:sy n="76" d="100"/>
        </p:scale>
        <p:origin x="3312" y="19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font" Target="fonts/font8.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openxmlformats.org/officeDocument/2006/relationships/font" Target="fonts/font7.fntdata"/><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6.fntdata"/><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2.fntdata"/><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6BFB6B6-4E7A-A445-A373-70EB82AD093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Inter" panose="02000503000000020004" pitchFamily="2" charset="0"/>
              <a:cs typeface="Arial" panose="020B0604020202020204" pitchFamily="34" charset="0"/>
            </a:endParaRPr>
          </a:p>
        </p:txBody>
      </p:sp>
      <p:sp>
        <p:nvSpPr>
          <p:cNvPr id="3" name="Date Placeholder 2">
            <a:extLst>
              <a:ext uri="{FF2B5EF4-FFF2-40B4-BE49-F238E27FC236}">
                <a16:creationId xmlns:a16="http://schemas.microsoft.com/office/drawing/2014/main" id="{2E9532A8-4888-A64E-B2D1-7642670E089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D945F3F-4280-4241-A55C-C635F11CFA20}" type="datetimeFigureOut">
              <a:rPr lang="en-US">
                <a:latin typeface="Inter" panose="02000503000000020004" pitchFamily="2" charset="0"/>
                <a:cs typeface="Arial" panose="020B0604020202020204" pitchFamily="34" charset="0"/>
              </a:rPr>
              <a:t>10/30/2023</a:t>
            </a:fld>
            <a:endParaRPr lang="en-US" dirty="0">
              <a:latin typeface="Inter" panose="02000503000000020004" pitchFamily="2" charset="0"/>
              <a:cs typeface="Arial" panose="020B0604020202020204" pitchFamily="34" charset="0"/>
            </a:endParaRPr>
          </a:p>
        </p:txBody>
      </p:sp>
      <p:sp>
        <p:nvSpPr>
          <p:cNvPr id="4" name="Footer Placeholder 3">
            <a:extLst>
              <a:ext uri="{FF2B5EF4-FFF2-40B4-BE49-F238E27FC236}">
                <a16:creationId xmlns:a16="http://schemas.microsoft.com/office/drawing/2014/main" id="{832E0019-9C88-8740-9DC7-43CA22CBDD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Inter" panose="02000503000000020004" pitchFamily="2" charset="0"/>
              <a:cs typeface="Arial" panose="020B0604020202020204" pitchFamily="34" charset="0"/>
            </a:endParaRPr>
          </a:p>
        </p:txBody>
      </p:sp>
      <p:sp>
        <p:nvSpPr>
          <p:cNvPr id="5" name="Slide Number Placeholder 4">
            <a:extLst>
              <a:ext uri="{FF2B5EF4-FFF2-40B4-BE49-F238E27FC236}">
                <a16:creationId xmlns:a16="http://schemas.microsoft.com/office/drawing/2014/main" id="{ADAA7054-C658-7843-B285-432D0AAA0C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257917D-67DC-8946-9800-8E4AAAAFFC67}" type="slidenum">
              <a:rPr lang="en-US">
                <a:latin typeface="Inter" panose="02000503000000020004" pitchFamily="2" charset="0"/>
                <a:cs typeface="Arial" panose="020B0604020202020204" pitchFamily="34" charset="0"/>
              </a:rPr>
              <a:t>‹#›</a:t>
            </a:fld>
            <a:endParaRPr lang="en-US" dirty="0">
              <a:latin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0666155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Inter" panose="02000503000000020004" pitchFamily="2"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Inter" panose="02000503000000020004" pitchFamily="2" charset="0"/>
              </a:defRPr>
            </a:lvl1pPr>
          </a:lstStyle>
          <a:p>
            <a:fld id="{FAC1BD85-E95E-8D4A-AD03-7D116C880F45}" type="datetimeFigureOut">
              <a:rPr lang="en-US" smtClean="0"/>
              <a:pPr/>
              <a:t>10/30/2023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0" tIns="0" rIns="0" bIns="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Inter" panose="02000503000000020004" pitchFamily="2"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Inter" panose="02000503000000020004" pitchFamily="2" charset="0"/>
              </a:defRPr>
            </a:lvl1pPr>
          </a:lstStyle>
          <a:p>
            <a:fld id="{F4BFF387-9D57-4C4A-857D-AC6507407006}" type="slidenum">
              <a:rPr lang="en-US" smtClean="0"/>
              <a:pPr/>
              <a:t>‹#›</a:t>
            </a:fld>
            <a:endParaRPr lang="en-US" dirty="0"/>
          </a:p>
        </p:txBody>
      </p:sp>
    </p:spTree>
    <p:extLst>
      <p:ext uri="{BB962C8B-B14F-4D97-AF65-F5344CB8AC3E}">
        <p14:creationId xmlns:p14="http://schemas.microsoft.com/office/powerpoint/2010/main" val="217051779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Inter" panose="02000503000000020004" pitchFamily="2" charset="0"/>
        <a:ea typeface="+mn-ea"/>
        <a:cs typeface="+mn-cs"/>
      </a:defRPr>
    </a:lvl1pPr>
    <a:lvl2pPr marL="137160" indent="-137160" algn="l" defTabSz="914400" rtl="0" eaLnBrk="1" latinLnBrk="0" hangingPunct="1">
      <a:buFont typeface="Arial"/>
      <a:buChar char="–"/>
      <a:tabLst/>
      <a:defRPr sz="1200" b="0" i="0" kern="1200">
        <a:solidFill>
          <a:schemeClr val="tx1"/>
        </a:solidFill>
        <a:latin typeface="Inter" panose="02000503000000020004" pitchFamily="2" charset="0"/>
        <a:ea typeface="+mn-ea"/>
        <a:cs typeface="+mn-cs"/>
      </a:defRPr>
    </a:lvl2pPr>
    <a:lvl3pPr marL="274320" indent="-137160" algn="l" defTabSz="914400" rtl="0" eaLnBrk="1" latinLnBrk="0" hangingPunct="1">
      <a:buFont typeface="Arial"/>
      <a:buChar char="–"/>
      <a:tabLst/>
      <a:defRPr sz="1200" b="0" i="0" kern="1200">
        <a:solidFill>
          <a:schemeClr val="tx1"/>
        </a:solidFill>
        <a:latin typeface="Inter" panose="02000503000000020004" pitchFamily="2" charset="0"/>
        <a:ea typeface="+mn-ea"/>
        <a:cs typeface="+mn-cs"/>
      </a:defRPr>
    </a:lvl3pPr>
    <a:lvl4pPr marL="411480" indent="-137160" algn="l" defTabSz="914400" rtl="0" eaLnBrk="1" latinLnBrk="0" hangingPunct="1">
      <a:buFont typeface="Arial"/>
      <a:buChar char="–"/>
      <a:defRPr sz="1200" b="0" i="0" kern="1200">
        <a:solidFill>
          <a:schemeClr val="tx1"/>
        </a:solidFill>
        <a:latin typeface="Inter" panose="02000503000000020004" pitchFamily="2" charset="0"/>
        <a:ea typeface="+mn-ea"/>
        <a:cs typeface="+mn-cs"/>
      </a:defRPr>
    </a:lvl4pPr>
    <a:lvl5pPr marL="548640" indent="-137160" algn="l" defTabSz="914400" rtl="0" eaLnBrk="1" latinLnBrk="0" hangingPunct="1">
      <a:buFont typeface="Arial"/>
      <a:buChar char="–"/>
      <a:defRPr sz="1200" b="0" i="0" kern="1200">
        <a:solidFill>
          <a:schemeClr val="tx1"/>
        </a:solidFill>
        <a:latin typeface="Inter" panose="02000503000000020004"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BFF387-9D57-4C4A-857D-AC6507407006}" type="slidenum">
              <a:rPr lang="en-US" smtClean="0"/>
              <a:pPr/>
              <a:t>1</a:t>
            </a:fld>
            <a:endParaRPr lang="en-US" dirty="0"/>
          </a:p>
        </p:txBody>
      </p:sp>
    </p:spTree>
    <p:extLst>
      <p:ext uri="{BB962C8B-B14F-4D97-AF65-F5344CB8AC3E}">
        <p14:creationId xmlns:p14="http://schemas.microsoft.com/office/powerpoint/2010/main" val="15862052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02" name="Rectangle 2"/>
          <p:cNvSpPr>
            <a:spLocks noGrp="1" noRot="1" noChangeAspect="1" noChangeArrowheads="1" noTextEdit="1"/>
          </p:cNvSpPr>
          <p:nvPr>
            <p:ph type="sldImg"/>
          </p:nvPr>
        </p:nvSpPr>
        <p:spPr>
          <a:xfrm>
            <a:off x="-41275" y="228600"/>
            <a:ext cx="7642225" cy="4298950"/>
          </a:xfrm>
          <a:ln/>
        </p:spPr>
      </p:sp>
      <p:sp>
        <p:nvSpPr>
          <p:cNvPr id="921603" name="Rectangle 3"/>
          <p:cNvSpPr>
            <a:spLocks noGrp="1" noChangeArrowheads="1"/>
          </p:cNvSpPr>
          <p:nvPr>
            <p:ph type="body" idx="1"/>
          </p:nvPr>
        </p:nvSpPr>
        <p:spPr/>
        <p:txBody>
          <a:bodyPr/>
          <a:lstStyle/>
          <a:p>
            <a:r>
              <a:rPr lang="en-CA" dirty="0">
                <a:latin typeface="Inter" panose="020B0604020202020204" charset="0"/>
                <a:ea typeface="Inter" panose="020B0604020202020204" charset="0"/>
              </a:rPr>
              <a:t>Another important LED is to allow access of SSD which is next to the physical presence button. The physical presence button can be used during firmware upgrade procedure in the G500 to boot from USB to apply upgrade physically at the G500.</a:t>
            </a:r>
            <a:endParaRPr lang="en-US" dirty="0">
              <a:latin typeface="Inter" panose="020B0604020202020204" charset="0"/>
              <a:ea typeface="Inter" panose="020B0604020202020204" charset="0"/>
            </a:endParaRPr>
          </a:p>
        </p:txBody>
      </p:sp>
    </p:spTree>
    <p:extLst>
      <p:ext uri="{BB962C8B-B14F-4D97-AF65-F5344CB8AC3E}">
        <p14:creationId xmlns:p14="http://schemas.microsoft.com/office/powerpoint/2010/main" val="5028393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02" name="Rectangle 2"/>
          <p:cNvSpPr>
            <a:spLocks noGrp="1" noRot="1" noChangeAspect="1" noChangeArrowheads="1" noTextEdit="1"/>
          </p:cNvSpPr>
          <p:nvPr>
            <p:ph type="sldImg"/>
          </p:nvPr>
        </p:nvSpPr>
        <p:spPr>
          <a:xfrm>
            <a:off x="-41275" y="228600"/>
            <a:ext cx="7642225" cy="4298950"/>
          </a:xfrm>
          <a:ln/>
        </p:spPr>
      </p:sp>
      <p:sp>
        <p:nvSpPr>
          <p:cNvPr id="921603" name="Rectangle 3"/>
          <p:cNvSpPr>
            <a:spLocks noGrp="1" noChangeArrowheads="1"/>
          </p:cNvSpPr>
          <p:nvPr>
            <p:ph type="body" idx="1"/>
          </p:nvPr>
        </p:nvSpPr>
        <p:spPr/>
        <p:txBody>
          <a:bodyPr/>
          <a:lstStyle/>
          <a:p>
            <a:pPr marL="0" marR="0" lvl="0" indent="0" algn="l" defTabSz="1786074" rtl="0" eaLnBrk="1" fontAlgn="auto" latinLnBrk="0" hangingPunct="1">
              <a:lnSpc>
                <a:spcPct val="100000"/>
              </a:lnSpc>
              <a:spcBef>
                <a:spcPts val="0"/>
              </a:spcBef>
              <a:spcAft>
                <a:spcPts val="0"/>
              </a:spcAft>
              <a:buClrTx/>
              <a:buSzTx/>
              <a:buFontTx/>
              <a:buNone/>
              <a:tabLst/>
              <a:defRPr/>
            </a:pPr>
            <a:r>
              <a:rPr lang="en-US" dirty="0">
                <a:latin typeface="Inter" panose="020B0604020202020204" charset="0"/>
                <a:ea typeface="Inter" panose="020B0604020202020204" charset="0"/>
              </a:rPr>
              <a:t>G500 support </a:t>
            </a:r>
            <a:r>
              <a:rPr lang="en-US" sz="1200" dirty="0">
                <a:solidFill>
                  <a:srgbClr val="439297"/>
                </a:solidFill>
              </a:rPr>
              <a:t>IEEE 1588 PTP, IRIG-B, NTP, and SCADA Protocols for time synchronization. The G500 has IRIGB support both B002 and B006 format.</a:t>
            </a:r>
            <a:endParaRPr lang="en-US" dirty="0">
              <a:latin typeface="Inter" panose="020B0604020202020204" charset="0"/>
              <a:ea typeface="Inter" panose="020B0604020202020204" charset="0"/>
            </a:endParaRPr>
          </a:p>
        </p:txBody>
      </p:sp>
    </p:spTree>
    <p:extLst>
      <p:ext uri="{BB962C8B-B14F-4D97-AF65-F5344CB8AC3E}">
        <p14:creationId xmlns:p14="http://schemas.microsoft.com/office/powerpoint/2010/main" val="23054210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G500 has feasibility for 8 serial connectors. You can either use RJ45-DB9 or use a daughter board kit.</a:t>
            </a:r>
          </a:p>
        </p:txBody>
      </p:sp>
    </p:spTree>
    <p:extLst>
      <p:ext uri="{BB962C8B-B14F-4D97-AF65-F5344CB8AC3E}">
        <p14:creationId xmlns:p14="http://schemas.microsoft.com/office/powerpoint/2010/main" val="655083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02" name="Rectangle 2"/>
          <p:cNvSpPr>
            <a:spLocks noGrp="1" noRot="1" noChangeAspect="1" noChangeArrowheads="1" noTextEdit="1"/>
          </p:cNvSpPr>
          <p:nvPr>
            <p:ph type="sldImg"/>
          </p:nvPr>
        </p:nvSpPr>
        <p:spPr>
          <a:xfrm>
            <a:off x="-41275" y="228600"/>
            <a:ext cx="7642225" cy="4298950"/>
          </a:xfrm>
          <a:ln/>
        </p:spPr>
      </p:sp>
      <p:sp>
        <p:nvSpPr>
          <p:cNvPr id="921603" name="Rectangle 3"/>
          <p:cNvSpPr>
            <a:spLocks noGrp="1" noChangeArrowheads="1"/>
          </p:cNvSpPr>
          <p:nvPr>
            <p:ph type="body" idx="1"/>
          </p:nvPr>
        </p:nvSpPr>
        <p:spPr/>
        <p:txBody>
          <a:bodyPr/>
          <a:lstStyle/>
          <a:p>
            <a:r>
              <a:rPr lang="en-US" dirty="0"/>
              <a:t>At the front of the G500 there is 2 USB 3 type A and a USB type B. at the back there is 4 type A </a:t>
            </a:r>
            <a:r>
              <a:rPr lang="en-US" dirty="0" err="1"/>
              <a:t>usb</a:t>
            </a:r>
            <a:r>
              <a:rPr lang="en-US" dirty="0"/>
              <a:t> ports.</a:t>
            </a:r>
          </a:p>
        </p:txBody>
      </p:sp>
    </p:spTree>
    <p:extLst>
      <p:ext uri="{BB962C8B-B14F-4D97-AF65-F5344CB8AC3E}">
        <p14:creationId xmlns:p14="http://schemas.microsoft.com/office/powerpoint/2010/main" val="28326261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02" name="Rectangle 2"/>
          <p:cNvSpPr>
            <a:spLocks noGrp="1" noRot="1" noChangeAspect="1" noChangeArrowheads="1" noTextEdit="1"/>
          </p:cNvSpPr>
          <p:nvPr>
            <p:ph type="sldImg"/>
          </p:nvPr>
        </p:nvSpPr>
        <p:spPr>
          <a:xfrm>
            <a:off x="-41275" y="228600"/>
            <a:ext cx="7642225" cy="4298950"/>
          </a:xfrm>
          <a:ln/>
        </p:spPr>
      </p:sp>
      <p:sp>
        <p:nvSpPr>
          <p:cNvPr id="921603" name="Rectangle 3"/>
          <p:cNvSpPr>
            <a:spLocks noGrp="1" noChangeArrowheads="1"/>
          </p:cNvSpPr>
          <p:nvPr>
            <p:ph type="body" idx="1"/>
          </p:nvPr>
        </p:nvSpPr>
        <p:spPr/>
        <p:txBody>
          <a:bodyPr/>
          <a:lstStyle/>
          <a:p>
            <a:pPr marL="0" marR="0" lvl="0" indent="0" algn="l" defTabSz="1786074" rtl="0" eaLnBrk="1" fontAlgn="auto" latinLnBrk="0" hangingPunct="1">
              <a:lnSpc>
                <a:spcPct val="100000"/>
              </a:lnSpc>
              <a:spcBef>
                <a:spcPts val="0"/>
              </a:spcBef>
              <a:spcAft>
                <a:spcPts val="0"/>
              </a:spcAft>
              <a:buClrTx/>
              <a:buSzTx/>
              <a:buFontTx/>
              <a:buNone/>
              <a:tabLst/>
              <a:defRPr/>
            </a:pPr>
            <a:r>
              <a:rPr lang="en-US" sz="2400" dirty="0"/>
              <a:t>G500 has support for two HMI </a:t>
            </a:r>
            <a:r>
              <a:rPr lang="en-US" sz="2400" dirty="0" err="1"/>
              <a:t>dp</a:t>
            </a:r>
            <a:r>
              <a:rPr lang="en-US" sz="2400" dirty="0"/>
              <a:t> compliant ports.</a:t>
            </a:r>
          </a:p>
        </p:txBody>
      </p:sp>
    </p:spTree>
    <p:extLst>
      <p:ext uri="{BB962C8B-B14F-4D97-AF65-F5344CB8AC3E}">
        <p14:creationId xmlns:p14="http://schemas.microsoft.com/office/powerpoint/2010/main" val="23684884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02" name="Rectangle 2"/>
          <p:cNvSpPr>
            <a:spLocks noGrp="1" noRot="1" noChangeAspect="1" noChangeArrowheads="1" noTextEdit="1"/>
          </p:cNvSpPr>
          <p:nvPr>
            <p:ph type="sldImg"/>
          </p:nvPr>
        </p:nvSpPr>
        <p:spPr>
          <a:xfrm>
            <a:off x="-41275" y="228600"/>
            <a:ext cx="7642225" cy="4298950"/>
          </a:xfrm>
          <a:ln/>
        </p:spPr>
      </p:sp>
      <p:sp>
        <p:nvSpPr>
          <p:cNvPr id="921603" name="Rectangle 3"/>
          <p:cNvSpPr>
            <a:spLocks noGrp="1" noChangeArrowheads="1"/>
          </p:cNvSpPr>
          <p:nvPr>
            <p:ph type="body" idx="1"/>
          </p:nvPr>
        </p:nvSpPr>
        <p:spPr/>
        <p:txBody>
          <a:bodyPr/>
          <a:lstStyle/>
          <a:p>
            <a:pPr>
              <a:defRPr/>
            </a:pPr>
            <a:r>
              <a:rPr lang="en-US" sz="1200" kern="1200" dirty="0">
                <a:solidFill>
                  <a:srgbClr val="4157AD"/>
                </a:solidFill>
                <a:effectLst/>
                <a:latin typeface="Inter" panose="020B0604020202020204" charset="0"/>
                <a:ea typeface="Inter" panose="020B0604020202020204" charset="0"/>
                <a:cs typeface="+mn-cs"/>
              </a:rPr>
              <a:t>There is an expansion PCIe capability a common upgrade is </a:t>
            </a:r>
            <a:r>
              <a:rPr lang="en-US" sz="1200" kern="1200" dirty="0" err="1">
                <a:solidFill>
                  <a:srgbClr val="4157AD"/>
                </a:solidFill>
                <a:effectLst/>
                <a:latin typeface="Inter" panose="020B0604020202020204" charset="0"/>
                <a:ea typeface="Inter" panose="020B0604020202020204" charset="0"/>
                <a:cs typeface="+mn-cs"/>
              </a:rPr>
              <a:t>fo</a:t>
            </a:r>
            <a:r>
              <a:rPr lang="en-US" sz="1200" kern="1200" dirty="0">
                <a:solidFill>
                  <a:srgbClr val="4157AD"/>
                </a:solidFill>
                <a:effectLst/>
                <a:latin typeface="Inter" panose="020B0604020202020204" charset="0"/>
                <a:ea typeface="Inter" panose="020B0604020202020204" charset="0"/>
                <a:cs typeface="+mn-cs"/>
              </a:rPr>
              <a:t> the D.20 expansion card that allow G500 to communicate to D.20 devices.</a:t>
            </a:r>
          </a:p>
          <a:p>
            <a:endParaRPr lang="en-US" dirty="0">
              <a:latin typeface="Inter" panose="020B0604020202020204" charset="0"/>
              <a:ea typeface="Inter" panose="020B0604020202020204" charset="0"/>
            </a:endParaRPr>
          </a:p>
        </p:txBody>
      </p:sp>
    </p:spTree>
    <p:extLst>
      <p:ext uri="{BB962C8B-B14F-4D97-AF65-F5344CB8AC3E}">
        <p14:creationId xmlns:p14="http://schemas.microsoft.com/office/powerpoint/2010/main" val="41248709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was a brief description of the G500 platform please feel free to visit our online resources to download manuals and access more support, hope to see you in future educational material.</a:t>
            </a:r>
          </a:p>
        </p:txBody>
      </p:sp>
      <p:sp>
        <p:nvSpPr>
          <p:cNvPr id="4" name="Slide Number Placeholder 3"/>
          <p:cNvSpPr>
            <a:spLocks noGrp="1"/>
          </p:cNvSpPr>
          <p:nvPr>
            <p:ph type="sldNum" sz="quarter" idx="5"/>
          </p:nvPr>
        </p:nvSpPr>
        <p:spPr/>
        <p:txBody>
          <a:bodyPr/>
          <a:lstStyle/>
          <a:p>
            <a:fld id="{F4BFF387-9D57-4C4A-857D-AC6507407006}" type="slidenum">
              <a:rPr lang="en-US" smtClean="0"/>
              <a:pPr/>
              <a:t>16</a:t>
            </a:fld>
            <a:endParaRPr lang="en-US" dirty="0"/>
          </a:p>
        </p:txBody>
      </p:sp>
    </p:spTree>
    <p:extLst>
      <p:ext uri="{BB962C8B-B14F-4D97-AF65-F5344CB8AC3E}">
        <p14:creationId xmlns:p14="http://schemas.microsoft.com/office/powerpoint/2010/main" val="1871379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BFF387-9D57-4C4A-857D-AC6507407006}" type="slidenum">
              <a:rPr lang="en-US" smtClean="0"/>
              <a:pPr/>
              <a:t>2</a:t>
            </a:fld>
            <a:endParaRPr lang="en-US" dirty="0"/>
          </a:p>
        </p:txBody>
      </p:sp>
    </p:spTree>
    <p:extLst>
      <p:ext uri="{BB962C8B-B14F-4D97-AF65-F5344CB8AC3E}">
        <p14:creationId xmlns:p14="http://schemas.microsoft.com/office/powerpoint/2010/main" val="3127202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800" dirty="0">
                <a:effectLst/>
                <a:latin typeface="Calibri" panose="020F0502020204030204" pitchFamily="34" charset="0"/>
                <a:ea typeface="Calibri" panose="020F0502020204030204" pitchFamily="34" charset="0"/>
              </a:rPr>
              <a:t>GE’s Multilin G500 is a member of the advanced Multi-function Controller Platform (MCP). This platform offers a high-capacity, secure, future-proof, and substation-hardened set of modular and scalable hardware and software components designed to simplify deployment, operation and maintenance of automation systems for a variety of applications including: </a:t>
            </a:r>
            <a:endParaRPr lang="en-US" sz="1800" dirty="0">
              <a:effectLst/>
              <a:latin typeface="Calibri" panose="020F0502020204030204" pitchFamily="34" charset="0"/>
              <a:ea typeface="Calibri" panose="020F0502020204030204" pitchFamily="34" charset="0"/>
            </a:endParaRPr>
          </a:p>
          <a:p>
            <a:pPr marL="457200"/>
            <a:r>
              <a:rPr lang="en-CA" sz="1800" dirty="0">
                <a:effectLst/>
                <a:latin typeface="Calibri" panose="020F0502020204030204" pitchFamily="34" charset="0"/>
                <a:ea typeface="Calibri" panose="020F0502020204030204" pitchFamily="34" charset="0"/>
              </a:rPr>
              <a:t>• Centralized automation for transmission &amp; distribution substations  </a:t>
            </a:r>
            <a:endParaRPr lang="en-US" sz="1800" dirty="0">
              <a:effectLst/>
              <a:latin typeface="Calibri" panose="020F0502020204030204" pitchFamily="34" charset="0"/>
              <a:ea typeface="Calibri" panose="020F0502020204030204" pitchFamily="34" charset="0"/>
            </a:endParaRPr>
          </a:p>
          <a:p>
            <a:pPr marL="457200"/>
            <a:r>
              <a:rPr lang="en-CA" sz="1800" dirty="0">
                <a:effectLst/>
                <a:latin typeface="Calibri" panose="020F0502020204030204" pitchFamily="34" charset="0"/>
                <a:ea typeface="Calibri" panose="020F0502020204030204" pitchFamily="34" charset="0"/>
              </a:rPr>
              <a:t>• Industrial substation automation systems </a:t>
            </a:r>
            <a:endParaRPr lang="en-US" sz="1800" dirty="0">
              <a:effectLst/>
              <a:latin typeface="Calibri" panose="020F0502020204030204" pitchFamily="34" charset="0"/>
              <a:ea typeface="Calibri" panose="020F0502020204030204" pitchFamily="34" charset="0"/>
            </a:endParaRPr>
          </a:p>
          <a:p>
            <a:pPr marL="457200"/>
            <a:r>
              <a:rPr lang="en-CA" sz="1800" dirty="0">
                <a:effectLst/>
                <a:latin typeface="Calibri" panose="020F0502020204030204" pitchFamily="34" charset="0"/>
                <a:ea typeface="Calibri" panose="020F0502020204030204" pitchFamily="34" charset="0"/>
              </a:rPr>
              <a:t>• Asset performance management </a:t>
            </a:r>
            <a:endParaRPr lang="en-US" sz="1800" dirty="0">
              <a:effectLst/>
              <a:latin typeface="Calibri" panose="020F0502020204030204" pitchFamily="34" charset="0"/>
              <a:ea typeface="Calibri" panose="020F0502020204030204" pitchFamily="34" charset="0"/>
            </a:endParaRPr>
          </a:p>
          <a:p>
            <a:pPr marL="457200"/>
            <a:r>
              <a:rPr lang="en-CA" sz="1800" dirty="0">
                <a:effectLst/>
                <a:latin typeface="Calibri" panose="020F0502020204030204" pitchFamily="34" charset="0"/>
                <a:ea typeface="Calibri" panose="020F0502020204030204" pitchFamily="34" charset="0"/>
              </a:rPr>
              <a:t>• Distribution automation &amp; microgrid </a:t>
            </a:r>
            <a:endParaRPr lang="en-US" sz="1800" dirty="0">
              <a:effectLst/>
              <a:latin typeface="Calibri" panose="020F0502020204030204" pitchFamily="34" charset="0"/>
              <a:ea typeface="Calibri" panose="020F0502020204030204" pitchFamily="34" charset="0"/>
            </a:endParaRPr>
          </a:p>
          <a:p>
            <a:pPr marL="457200"/>
            <a:r>
              <a:rPr lang="en-CA" sz="1800" dirty="0">
                <a:effectLst/>
                <a:latin typeface="Calibri" panose="020F0502020204030204" pitchFamily="34" charset="0"/>
                <a:ea typeface="Calibri" panose="020F0502020204030204" pitchFamily="34" charset="0"/>
              </a:rPr>
              <a:t>• Secure substation automation systems </a:t>
            </a:r>
            <a:endParaRPr lang="en-US" sz="1800" dirty="0">
              <a:effectLst/>
              <a:latin typeface="Calibri" panose="020F0502020204030204" pitchFamily="34" charset="0"/>
              <a:ea typeface="Calibri" panose="020F0502020204030204" pitchFamily="34" charset="0"/>
            </a:endParaRPr>
          </a:p>
          <a:p>
            <a:pPr marL="457200"/>
            <a:r>
              <a:rPr lang="en-CA" sz="1800" dirty="0">
                <a:effectLst/>
                <a:latin typeface="Calibri" panose="020F0502020204030204" pitchFamily="34" charset="0"/>
                <a:ea typeface="Calibri" panose="020F0502020204030204" pitchFamily="34" charset="0"/>
              </a:rPr>
              <a:t>• Retrofit of substation automation systems </a:t>
            </a:r>
            <a:endParaRPr lang="en-US" sz="1800" dirty="0">
              <a:effectLst/>
              <a:latin typeface="Calibri" panose="020F0502020204030204" pitchFamily="34" charset="0"/>
              <a:ea typeface="Calibri" panose="020F0502020204030204" pitchFamily="34" charset="0"/>
            </a:endParaRPr>
          </a:p>
          <a:p>
            <a:r>
              <a:rPr lang="en-CA" sz="1800" dirty="0">
                <a:effectLst/>
                <a:latin typeface="Calibri" panose="020F0502020204030204" pitchFamily="34" charset="0"/>
                <a:ea typeface="Calibri" panose="020F0502020204030204" pitchFamily="34" charset="0"/>
              </a:rPr>
              <a:t> </a:t>
            </a:r>
            <a:endParaRPr lang="en-US" sz="1800" dirty="0">
              <a:effectLst/>
              <a:latin typeface="Calibri" panose="020F0502020204030204" pitchFamily="34" charset="0"/>
              <a:ea typeface="Calibri" panose="020F0502020204030204" pitchFamily="34" charset="0"/>
            </a:endParaRPr>
          </a:p>
          <a:p>
            <a:r>
              <a:rPr lang="en-CA" sz="1800" dirty="0">
                <a:effectLst/>
                <a:latin typeface="Calibri" panose="020F0502020204030204" pitchFamily="34" charset="0"/>
                <a:ea typeface="Calibri" panose="020F0502020204030204" pitchFamily="34" charset="0"/>
              </a:rPr>
              <a:t>The MCP makes it possible for a single device to host multiple functions and applications such as Supervisory Control and Data Acquisition (SCADA) Concentrator, Remote terminal Unit (RTU), Human Machine Interface, Advanced Cyber Security Features, and Non-Operational Data Storage. Consolidation of functions reduces the cost of deployment and operation while increasing system reliability through a reduced number of devices in the system. </a:t>
            </a:r>
            <a:endParaRPr lang="en-US" sz="1800" dirty="0">
              <a:effectLst/>
              <a:latin typeface="Calibri" panose="020F0502020204030204" pitchFamily="34" charset="0"/>
              <a:ea typeface="Calibri" panose="020F0502020204030204" pitchFamily="34" charset="0"/>
            </a:endParaRPr>
          </a:p>
          <a:p>
            <a:r>
              <a:rPr lang="en-CA" sz="1800" dirty="0">
                <a:effectLst/>
                <a:latin typeface="Calibri" panose="020F0502020204030204" pitchFamily="34" charset="0"/>
                <a:ea typeface="Calibri" panose="020F0502020204030204" pitchFamily="34" charset="0"/>
              </a:rPr>
              <a:t> </a:t>
            </a:r>
            <a:endParaRPr lang="en-US" sz="1800" dirty="0">
              <a:effectLst/>
              <a:latin typeface="Calibri" panose="020F0502020204030204" pitchFamily="34" charset="0"/>
              <a:ea typeface="Calibri" panose="020F0502020204030204" pitchFamily="34" charset="0"/>
            </a:endParaRPr>
          </a:p>
          <a:p>
            <a:r>
              <a:rPr lang="en-CA" sz="1800" dirty="0">
                <a:effectLst/>
                <a:latin typeface="Calibri" panose="020F0502020204030204" pitchFamily="34" charset="0"/>
                <a:ea typeface="Calibri" panose="020F0502020204030204" pitchFamily="34" charset="0"/>
              </a:rPr>
              <a:t>The G500 is designed to provide a reliable and accurate collection of data (metering, status, events and faults) from serial or LAN-based intelligent substation devices to master applications such as SCADA, EMS, DMS, DCS or other enterprise applications. With its modern and robust cyber security features, the G500 is designed for smooth integration into NERC CIP and cyber security environments while consolidating functions such as Ethernet communications, time synchronization, HMI and SCADA applications.</a:t>
            </a:r>
            <a:endParaRPr lang="en-US" sz="1800" dirty="0">
              <a:effectLst/>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26138714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formfactor of the G500 front and back were designed for intuitive connections and indicators were placed in order to provide and support operators and installers during their tasks whether it is installation, monitoring or control.</a:t>
            </a:r>
          </a:p>
        </p:txBody>
      </p:sp>
      <p:sp>
        <p:nvSpPr>
          <p:cNvPr id="4" name="Slide Number Placeholder 3"/>
          <p:cNvSpPr>
            <a:spLocks noGrp="1"/>
          </p:cNvSpPr>
          <p:nvPr>
            <p:ph type="sldNum" sz="quarter" idx="5"/>
          </p:nvPr>
        </p:nvSpPr>
        <p:spPr/>
        <p:txBody>
          <a:bodyPr/>
          <a:lstStyle/>
          <a:p>
            <a:fld id="{F4BFF387-9D57-4C4A-857D-AC6507407006}" type="slidenum">
              <a:rPr lang="en-US" smtClean="0"/>
              <a:pPr/>
              <a:t>4</a:t>
            </a:fld>
            <a:endParaRPr lang="en-US" dirty="0"/>
          </a:p>
        </p:txBody>
      </p:sp>
    </p:spTree>
    <p:extLst>
      <p:ext uri="{BB962C8B-B14F-4D97-AF65-F5344CB8AC3E}">
        <p14:creationId xmlns:p14="http://schemas.microsoft.com/office/powerpoint/2010/main" val="37849701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G500 provide competitive options for different needs of automation and control application. G500 is designed for harsh environment installation, and to meet industrial compliance. G500 is provided with brackets that would enable installation in 19” rack.</a:t>
            </a:r>
          </a:p>
        </p:txBody>
      </p:sp>
    </p:spTree>
    <p:extLst>
      <p:ext uri="{BB962C8B-B14F-4D97-AF65-F5344CB8AC3E}">
        <p14:creationId xmlns:p14="http://schemas.microsoft.com/office/powerpoint/2010/main" val="1163898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02" name="Rectangle 2"/>
          <p:cNvSpPr>
            <a:spLocks noGrp="1" noRot="1" noChangeAspect="1" noChangeArrowheads="1" noTextEdit="1"/>
          </p:cNvSpPr>
          <p:nvPr>
            <p:ph type="sldImg"/>
          </p:nvPr>
        </p:nvSpPr>
        <p:spPr>
          <a:xfrm>
            <a:off x="-41275" y="228600"/>
            <a:ext cx="7642225" cy="4298950"/>
          </a:xfrm>
          <a:ln/>
        </p:spPr>
      </p:sp>
      <p:sp>
        <p:nvSpPr>
          <p:cNvPr id="921603" name="Rectangle 3"/>
          <p:cNvSpPr>
            <a:spLocks noGrp="1" noChangeArrowheads="1"/>
          </p:cNvSpPr>
          <p:nvPr>
            <p:ph type="body" idx="1"/>
          </p:nvPr>
        </p:nvSpPr>
        <p:spPr/>
        <p:txBody>
          <a:bodyPr/>
          <a:lstStyle/>
          <a:p>
            <a:r>
              <a:rPr lang="en-US" dirty="0"/>
              <a:t>G500 is equipped with two dual hot swapable power supplies. As you can there is a ground screw and recessed reset button, for the reset button if you do</a:t>
            </a:r>
          </a:p>
          <a:p>
            <a:r>
              <a:rPr lang="en-US" dirty="0"/>
              <a:t>A momentary press (1 second) the reset button will gracefully shutdown the G500 and remain off for 120 seconds, the front CPU LED will be orange for this duration. After 120 seconds the G500 will automatically restart, and the front CPU LED will turn green. The 120 seconds off period is to allow users time to disconnect power from the G500. A press and hold (5 second) of the reset button will abruptly shutdown the G500 and remain off for 120 seconds, the front CPU LED will be orange for this duration. After 120 seconds the G500 will automatically restart and the front CPU LED will turn green.</a:t>
            </a:r>
          </a:p>
        </p:txBody>
      </p:sp>
    </p:spTree>
    <p:extLst>
      <p:ext uri="{BB962C8B-B14F-4D97-AF65-F5344CB8AC3E}">
        <p14:creationId xmlns:p14="http://schemas.microsoft.com/office/powerpoint/2010/main" val="3152692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02" name="Rectangle 2"/>
          <p:cNvSpPr>
            <a:spLocks noGrp="1" noRot="1" noChangeAspect="1" noChangeArrowheads="1" noTextEdit="1"/>
          </p:cNvSpPr>
          <p:nvPr>
            <p:ph type="sldImg"/>
          </p:nvPr>
        </p:nvSpPr>
        <p:spPr>
          <a:xfrm>
            <a:off x="-41275" y="228600"/>
            <a:ext cx="7642225" cy="4298950"/>
          </a:xfrm>
          <a:ln/>
        </p:spPr>
      </p:sp>
      <p:sp>
        <p:nvSpPr>
          <p:cNvPr id="921603" name="Rectangle 3"/>
          <p:cNvSpPr>
            <a:spLocks noGrp="1" noChangeArrowheads="1"/>
          </p:cNvSpPr>
          <p:nvPr>
            <p:ph type="body" idx="1"/>
          </p:nvPr>
        </p:nvSpPr>
        <p:spPr/>
        <p:txBody>
          <a:bodyPr/>
          <a:lstStyle/>
          <a:p>
            <a:r>
              <a:rPr lang="en-US" dirty="0"/>
              <a:t>In the future the OLED display allow for navigation through the mini-screen, basically there is four buttons right, left, OK and Escape.</a:t>
            </a:r>
          </a:p>
        </p:txBody>
      </p:sp>
    </p:spTree>
    <p:extLst>
      <p:ext uri="{BB962C8B-B14F-4D97-AF65-F5344CB8AC3E}">
        <p14:creationId xmlns:p14="http://schemas.microsoft.com/office/powerpoint/2010/main" val="13984127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02" name="Rectangle 2"/>
          <p:cNvSpPr>
            <a:spLocks noGrp="1" noRot="1" noChangeAspect="1" noChangeArrowheads="1" noTextEdit="1"/>
          </p:cNvSpPr>
          <p:nvPr>
            <p:ph type="sldImg"/>
          </p:nvPr>
        </p:nvSpPr>
        <p:spPr>
          <a:xfrm>
            <a:off x="-41275" y="228600"/>
            <a:ext cx="7642225" cy="4298950"/>
          </a:xfrm>
          <a:ln/>
        </p:spPr>
      </p:sp>
      <p:sp>
        <p:nvSpPr>
          <p:cNvPr id="921603" name="Rectangle 3"/>
          <p:cNvSpPr>
            <a:spLocks noGrp="1" noChangeArrowheads="1"/>
          </p:cNvSpPr>
          <p:nvPr>
            <p:ph type="body" idx="1"/>
          </p:nvPr>
        </p:nvSpPr>
        <p:spPr/>
        <p:txBody>
          <a:bodyPr/>
          <a:lstStyle/>
          <a:p>
            <a:r>
              <a:rPr lang="en-US" dirty="0">
                <a:latin typeface="Inter" panose="020B0604020202020204" charset="0"/>
                <a:ea typeface="Inter" panose="020B0604020202020204" charset="0"/>
              </a:rPr>
              <a:t>Also there is LED’s that indicate G500 redundancy, </a:t>
            </a:r>
            <a:r>
              <a:rPr lang="en-US" dirty="0" err="1">
                <a:latin typeface="Inter" panose="020B0604020202020204" charset="0"/>
                <a:ea typeface="Inter" panose="020B0604020202020204" charset="0"/>
              </a:rPr>
              <a:t>cpu</a:t>
            </a:r>
            <a:r>
              <a:rPr lang="en-US" dirty="0">
                <a:latin typeface="Inter" panose="020B0604020202020204" charset="0"/>
                <a:ea typeface="Inter" panose="020B0604020202020204" charset="0"/>
              </a:rPr>
              <a:t>,  thermal and power supply status indicators. G500 also has software and hardware system fail alarm indicators.</a:t>
            </a:r>
          </a:p>
        </p:txBody>
      </p:sp>
    </p:spTree>
    <p:extLst>
      <p:ext uri="{BB962C8B-B14F-4D97-AF65-F5344CB8AC3E}">
        <p14:creationId xmlns:p14="http://schemas.microsoft.com/office/powerpoint/2010/main" val="22780858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02" name="Rectangle 2"/>
          <p:cNvSpPr>
            <a:spLocks noGrp="1" noRot="1" noChangeAspect="1" noChangeArrowheads="1" noTextEdit="1"/>
          </p:cNvSpPr>
          <p:nvPr>
            <p:ph type="sldImg"/>
          </p:nvPr>
        </p:nvSpPr>
        <p:spPr>
          <a:xfrm>
            <a:off x="-41275" y="228600"/>
            <a:ext cx="7642225" cy="4298950"/>
          </a:xfrm>
          <a:ln/>
        </p:spPr>
      </p:sp>
      <p:sp>
        <p:nvSpPr>
          <p:cNvPr id="921603" name="Rectangle 3"/>
          <p:cNvSpPr>
            <a:spLocks noGrp="1" noChangeArrowheads="1"/>
          </p:cNvSpPr>
          <p:nvPr>
            <p:ph type="body" idx="1"/>
          </p:nvPr>
        </p:nvSpPr>
        <p:spPr/>
        <p:txBody>
          <a:bodyPr/>
          <a:lstStyle/>
          <a:p>
            <a:r>
              <a:rPr lang="en-US" dirty="0">
                <a:latin typeface="Inter" panose="020B0604020202020204" charset="0"/>
                <a:ea typeface="Inter" panose="020B0604020202020204" charset="0"/>
              </a:rPr>
              <a:t>G500 come with many options for SFP’s :</a:t>
            </a:r>
          </a:p>
          <a:p>
            <a:r>
              <a:rPr lang="en-US" dirty="0">
                <a:solidFill>
                  <a:schemeClr val="bg1"/>
                </a:solidFill>
              </a:rPr>
              <a:t>100BASE-TX (RJ45 copper)</a:t>
            </a:r>
          </a:p>
          <a:p>
            <a:r>
              <a:rPr lang="en-US" dirty="0">
                <a:solidFill>
                  <a:schemeClr val="bg1"/>
                </a:solidFill>
              </a:rPr>
              <a:t>1000BASE-TX (RJ45 copper)</a:t>
            </a:r>
          </a:p>
          <a:p>
            <a:r>
              <a:rPr lang="en-US" dirty="0">
                <a:latin typeface="Inter" panose="020B0604020202020204" charset="0"/>
                <a:ea typeface="Inter" panose="020B0604020202020204" charset="0"/>
              </a:rPr>
              <a:t>…(and so on).</a:t>
            </a:r>
          </a:p>
          <a:p>
            <a:r>
              <a:rPr lang="en-US" dirty="0">
                <a:latin typeface="Inter" panose="020B0604020202020204" charset="0"/>
                <a:ea typeface="Inter" panose="020B0604020202020204" charset="0"/>
              </a:rPr>
              <a:t>LED’s will be green for the 1000 base and orange for the 100 base.</a:t>
            </a:r>
          </a:p>
          <a:p>
            <a:endParaRPr lang="en-US" dirty="0">
              <a:latin typeface="Inter" panose="020B0604020202020204" charset="0"/>
              <a:ea typeface="Inter" panose="020B0604020202020204" charset="0"/>
            </a:endParaRPr>
          </a:p>
          <a:p>
            <a:endParaRPr lang="en-US" dirty="0">
              <a:latin typeface="Inter" panose="020B0604020202020204" charset="0"/>
              <a:ea typeface="Inter" panose="020B0604020202020204" charset="0"/>
            </a:endParaRPr>
          </a:p>
        </p:txBody>
      </p:sp>
    </p:spTree>
    <p:extLst>
      <p:ext uri="{BB962C8B-B14F-4D97-AF65-F5344CB8AC3E}">
        <p14:creationId xmlns:p14="http://schemas.microsoft.com/office/powerpoint/2010/main" val="32016694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1">
    <p:bg>
      <p:bgPr>
        <a:solidFill>
          <a:srgbClr val="005E60"/>
        </a:solidFill>
        <a:effectLst/>
      </p:bgPr>
    </p:bg>
    <p:spTree>
      <p:nvGrpSpPr>
        <p:cNvPr id="1" name=""/>
        <p:cNvGrpSpPr/>
        <p:nvPr/>
      </p:nvGrpSpPr>
      <p:grpSpPr>
        <a:xfrm>
          <a:off x="0" y="0"/>
          <a:ext cx="0" cy="0"/>
          <a:chOff x="0" y="0"/>
          <a:chExt cx="0" cy="0"/>
        </a:xfrm>
      </p:grpSpPr>
      <p:pic>
        <p:nvPicPr>
          <p:cNvPr id="7" name="Picture 6" descr="Text&#10;&#10;Description automatically generated">
            <a:extLst>
              <a:ext uri="{FF2B5EF4-FFF2-40B4-BE49-F238E27FC236}">
                <a16:creationId xmlns:a16="http://schemas.microsoft.com/office/drawing/2014/main" id="{D752991F-DE20-9C56-71CE-00C693FCEC71}"/>
              </a:ext>
            </a:extLst>
          </p:cNvPr>
          <p:cNvPicPr>
            <a:picLocks noChangeAspect="1"/>
          </p:cNvPicPr>
          <p:nvPr userDrawn="1"/>
        </p:nvPicPr>
        <p:blipFill>
          <a:blip r:embed="rId2"/>
          <a:stretch>
            <a:fillRect/>
          </a:stretch>
        </p:blipFill>
        <p:spPr>
          <a:xfrm>
            <a:off x="268025" y="272267"/>
            <a:ext cx="2606040" cy="814067"/>
          </a:xfrm>
          <a:prstGeom prst="rect">
            <a:avLst/>
          </a:prstGeom>
        </p:spPr>
      </p:pic>
      <p:sp>
        <p:nvSpPr>
          <p:cNvPr id="5" name="Footer Placeholder 4">
            <a:extLst>
              <a:ext uri="{FF2B5EF4-FFF2-40B4-BE49-F238E27FC236}">
                <a16:creationId xmlns:a16="http://schemas.microsoft.com/office/drawing/2014/main" id="{54370033-E5A1-7B48-AE34-D9C6694ED55E}"/>
              </a:ext>
            </a:extLst>
          </p:cNvPr>
          <p:cNvSpPr>
            <a:spLocks noGrp="1"/>
          </p:cNvSpPr>
          <p:nvPr>
            <p:ph type="ftr" sz="quarter" idx="11"/>
          </p:nvPr>
        </p:nvSpPr>
        <p:spPr>
          <a:xfrm>
            <a:off x="419100" y="6492875"/>
            <a:ext cx="5506380" cy="365125"/>
          </a:xfrm>
        </p:spPr>
        <p:txBody>
          <a:bodyPr/>
          <a:lstStyle>
            <a:lvl1pPr>
              <a:defRPr>
                <a:solidFill>
                  <a:schemeClr val="tx1"/>
                </a:solidFill>
              </a:defRPr>
            </a:lvl1pPr>
          </a:lstStyle>
          <a:p>
            <a:r>
              <a:rPr lang="en-US"/>
              <a:t>© 2023 GE Vernova and/or its affiliates. All rights reserved.</a:t>
            </a:r>
            <a:endParaRPr lang="en-US" dirty="0"/>
          </a:p>
        </p:txBody>
      </p:sp>
      <p:sp>
        <p:nvSpPr>
          <p:cNvPr id="2" name="Title 1">
            <a:extLst>
              <a:ext uri="{FF2B5EF4-FFF2-40B4-BE49-F238E27FC236}">
                <a16:creationId xmlns:a16="http://schemas.microsoft.com/office/drawing/2014/main" id="{9A14E021-5666-C143-A40F-6113F80F8FE3}"/>
              </a:ext>
            </a:extLst>
          </p:cNvPr>
          <p:cNvSpPr>
            <a:spLocks noGrp="1"/>
          </p:cNvSpPr>
          <p:nvPr>
            <p:ph type="ctrTitle" hasCustomPrompt="1"/>
          </p:nvPr>
        </p:nvSpPr>
        <p:spPr>
          <a:xfrm>
            <a:off x="419100" y="2378075"/>
            <a:ext cx="10706100" cy="1965325"/>
          </a:xfrm>
        </p:spPr>
        <p:txBody>
          <a:bodyPr anchor="t" anchorCtr="0"/>
          <a:lstStyle>
            <a:lvl1pPr algn="l">
              <a:lnSpc>
                <a:spcPts val="6500"/>
              </a:lnSpc>
              <a:defRPr sz="7200" cap="all" baseline="0">
                <a:solidFill>
                  <a:srgbClr val="C8FF08"/>
                </a:solidFill>
                <a:latin typeface="Sons Condensed Extrabold" panose="02060906060206060203" pitchFamily="18" charset="0"/>
              </a:defRPr>
            </a:lvl1pPr>
          </a:lstStyle>
          <a:p>
            <a:r>
              <a:rPr lang="en-US" dirty="0"/>
              <a:t>CLICK HERE TO EDIT MASTER TITLE STYLE</a:t>
            </a:r>
          </a:p>
        </p:txBody>
      </p:sp>
      <p:sp>
        <p:nvSpPr>
          <p:cNvPr id="3" name="Subtitle 2">
            <a:extLst>
              <a:ext uri="{FF2B5EF4-FFF2-40B4-BE49-F238E27FC236}">
                <a16:creationId xmlns:a16="http://schemas.microsoft.com/office/drawing/2014/main" id="{2A2F35A6-FF25-0745-8AB1-FA8EE7D66779}"/>
              </a:ext>
            </a:extLst>
          </p:cNvPr>
          <p:cNvSpPr>
            <a:spLocks noGrp="1"/>
          </p:cNvSpPr>
          <p:nvPr>
            <p:ph type="subTitle" idx="1"/>
          </p:nvPr>
        </p:nvSpPr>
        <p:spPr>
          <a:xfrm>
            <a:off x="419100" y="4343399"/>
            <a:ext cx="10706100" cy="974725"/>
          </a:xfrm>
        </p:spPr>
        <p:txBody>
          <a:bodyPr>
            <a:noAutofit/>
          </a:bodyPr>
          <a:lstStyle>
            <a:lvl1pPr marL="0" indent="0" algn="l">
              <a:spcAft>
                <a:spcPts val="400"/>
              </a:spcAft>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17104121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1498">
          <p15:clr>
            <a:srgbClr val="FBAE40"/>
          </p15:clr>
        </p15:guide>
        <p15:guide id="3" orient="horz" pos="273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 - Asymetrical">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87542" cy="457020"/>
          </a:xfrm>
        </p:spPr>
        <p:txBody>
          <a:bodyPr/>
          <a:lstStyle>
            <a:lvl1pPr>
              <a:defRPr>
                <a:solidFill>
                  <a:srgbClr val="005E6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50"/>
            <a:ext cx="3502152" cy="4806950"/>
          </a:xfrm>
        </p:spPr>
        <p:txBody>
          <a:bodyPr/>
          <a:lstStyle>
            <a:lvl1pPr>
              <a:defRPr>
                <a:solidFill>
                  <a:srgbClr val="212121"/>
                </a:solidFill>
              </a:defRPr>
            </a:lvl1pPr>
            <a:lvl2pPr marL="171450" indent="-171450">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4204404" y="1403351"/>
            <a:ext cx="7290905" cy="4806950"/>
          </a:xfrm>
        </p:spPr>
        <p:txBody>
          <a:bodyPr/>
          <a:lstStyle>
            <a:lvl1pPr>
              <a:defRPr>
                <a:solidFill>
                  <a:srgbClr val="212121"/>
                </a:solidFill>
              </a:defRPr>
            </a:lvl1pPr>
            <a:lvl2pPr marL="171450" indent="-171450">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5F4792C0-9FE2-4931-3650-4B59AD3104EA}"/>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2369946922"/>
      </p:ext>
    </p:extLst>
  </p:cSld>
  <p:clrMapOvr>
    <a:masterClrMapping/>
  </p:clrMapOvr>
  <p:extLst>
    <p:ext uri="{DCECCB84-F9BA-43D5-87BE-67443E8EF086}">
      <p15:sldGuideLst xmlns:p15="http://schemas.microsoft.com/office/powerpoint/2012/main">
        <p15:guide id="1" pos="2650">
          <p15:clr>
            <a:srgbClr val="FBAE40"/>
          </p15:clr>
        </p15:guide>
        <p15:guide id="2" pos="5030">
          <p15:clr>
            <a:srgbClr val="FBAE40"/>
          </p15:clr>
        </p15:guide>
        <p15:guide id="3" orient="horz" pos="88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 - Asymetrical - Bar">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96166" cy="457020"/>
          </a:xfrm>
        </p:spPr>
        <p:txBody>
          <a:bodyPr/>
          <a:lstStyle>
            <a:lvl1pPr>
              <a:defRPr>
                <a:solidFill>
                  <a:srgbClr val="005E6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50"/>
            <a:ext cx="3502152" cy="480695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4204404" y="1403351"/>
            <a:ext cx="7290905" cy="480695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cxnSp>
        <p:nvCxnSpPr>
          <p:cNvPr id="4" name="Straight Connector 3">
            <a:extLst>
              <a:ext uri="{FF2B5EF4-FFF2-40B4-BE49-F238E27FC236}">
                <a16:creationId xmlns:a16="http://schemas.microsoft.com/office/drawing/2014/main" id="{33408C86-D3E9-F3C1-4977-859065B75513}"/>
              </a:ext>
            </a:extLst>
          </p:cNvPr>
          <p:cNvCxnSpPr>
            <a:cxnSpLocks/>
          </p:cNvCxnSpPr>
          <p:nvPr userDrawn="1"/>
        </p:nvCxnSpPr>
        <p:spPr>
          <a:xfrm>
            <a:off x="4062828"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pic>
        <p:nvPicPr>
          <p:cNvPr id="8" name="Picture 7" descr="Text&#10;&#10;Description automatically generated">
            <a:extLst>
              <a:ext uri="{FF2B5EF4-FFF2-40B4-BE49-F238E27FC236}">
                <a16:creationId xmlns:a16="http://schemas.microsoft.com/office/drawing/2014/main" id="{56ABEBD3-24BE-15F7-DEF9-9F5230BECA90}"/>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3180485758"/>
      </p:ext>
    </p:extLst>
  </p:cSld>
  <p:clrMapOvr>
    <a:masterClrMapping/>
  </p:clrMapOvr>
  <p:extLst>
    <p:ext uri="{DCECCB84-F9BA-43D5-87BE-67443E8EF086}">
      <p15:sldGuideLst xmlns:p15="http://schemas.microsoft.com/office/powerpoint/2012/main">
        <p15:guide id="1" pos="2650">
          <p15:clr>
            <a:srgbClr val="FBAE40"/>
          </p15:clr>
        </p15:guide>
        <p15:guide id="2" pos="5030">
          <p15:clr>
            <a:srgbClr val="FBAE40"/>
          </p15:clr>
        </p15:guide>
        <p15:guide id="3" orient="horz" pos="88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umn Asymmetrical 2">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44409" cy="457020"/>
          </a:xfrm>
        </p:spPr>
        <p:txBody>
          <a:bodyPr/>
          <a:lstStyle>
            <a:lvl1pPr>
              <a:defRPr>
                <a:solidFill>
                  <a:srgbClr val="005E60"/>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099" y="1403349"/>
            <a:ext cx="7292975"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5C934C23-704D-AE40-866D-BF6B0DCFEA7C}"/>
              </a:ext>
            </a:extLst>
          </p:cNvPr>
          <p:cNvSpPr>
            <a:spLocks noGrp="1"/>
          </p:cNvSpPr>
          <p:nvPr>
            <p:ph idx="14" hasCustomPrompt="1"/>
          </p:nvPr>
        </p:nvSpPr>
        <p:spPr>
          <a:xfrm>
            <a:off x="7989707" y="1403350"/>
            <a:ext cx="3502152"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E22151AB-5731-BAC5-7B55-0CB75965C41C}"/>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1290989164"/>
      </p:ext>
    </p:extLst>
  </p:cSld>
  <p:clrMapOvr>
    <a:masterClrMapping/>
  </p:clrMapOvr>
  <p:extLst>
    <p:ext uri="{DCECCB84-F9BA-43D5-87BE-67443E8EF086}">
      <p15:sldGuideLst xmlns:p15="http://schemas.microsoft.com/office/powerpoint/2012/main">
        <p15:guide id="2" pos="5030">
          <p15:clr>
            <a:srgbClr val="FBAE40"/>
          </p15:clr>
        </p15:guide>
        <p15:guide id="3" orient="horz" pos="88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 Asymmetrical 2 - Bar">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96166" cy="457020"/>
          </a:xfrm>
        </p:spPr>
        <p:txBody>
          <a:bodyPr/>
          <a:lstStyle>
            <a:lvl1pPr>
              <a:defRPr>
                <a:solidFill>
                  <a:srgbClr val="005E60"/>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099" y="1403349"/>
            <a:ext cx="7292975"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5C934C23-704D-AE40-866D-BF6B0DCFEA7C}"/>
              </a:ext>
            </a:extLst>
          </p:cNvPr>
          <p:cNvSpPr>
            <a:spLocks noGrp="1"/>
          </p:cNvSpPr>
          <p:nvPr>
            <p:ph idx="14" hasCustomPrompt="1"/>
          </p:nvPr>
        </p:nvSpPr>
        <p:spPr>
          <a:xfrm>
            <a:off x="7989707" y="1403350"/>
            <a:ext cx="3502152"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cxnSp>
        <p:nvCxnSpPr>
          <p:cNvPr id="4" name="Straight Connector 3">
            <a:extLst>
              <a:ext uri="{FF2B5EF4-FFF2-40B4-BE49-F238E27FC236}">
                <a16:creationId xmlns:a16="http://schemas.microsoft.com/office/drawing/2014/main" id="{02C79C54-276E-80B9-1B8A-4B6BBAC71B29}"/>
              </a:ext>
            </a:extLst>
          </p:cNvPr>
          <p:cNvCxnSpPr>
            <a:cxnSpLocks/>
          </p:cNvCxnSpPr>
          <p:nvPr userDrawn="1"/>
        </p:nvCxnSpPr>
        <p:spPr>
          <a:xfrm>
            <a:off x="7850890"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pic>
        <p:nvPicPr>
          <p:cNvPr id="7" name="Picture 6" descr="Text&#10;&#10;Description automatically generated">
            <a:extLst>
              <a:ext uri="{FF2B5EF4-FFF2-40B4-BE49-F238E27FC236}">
                <a16:creationId xmlns:a16="http://schemas.microsoft.com/office/drawing/2014/main" id="{7BBA13F7-1863-C7F2-A83F-768EA305A30E}"/>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2743160294"/>
      </p:ext>
    </p:extLst>
  </p:cSld>
  <p:clrMapOvr>
    <a:masterClrMapping/>
  </p:clrMapOvr>
  <p:extLst>
    <p:ext uri="{DCECCB84-F9BA-43D5-87BE-67443E8EF086}">
      <p15:sldGuideLst xmlns:p15="http://schemas.microsoft.com/office/powerpoint/2012/main">
        <p15:guide id="2" pos="5030" userDrawn="1">
          <p15:clr>
            <a:srgbClr val="FBAE40"/>
          </p15:clr>
        </p15:guide>
        <p15:guide id="3" orient="horz" pos="88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3-Column">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78915" cy="457020"/>
          </a:xfrm>
        </p:spPr>
        <p:txBody>
          <a:bodyPr/>
          <a:lstStyle>
            <a:lvl1pPr>
              <a:defRPr>
                <a:solidFill>
                  <a:srgbClr val="005E6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50"/>
            <a:ext cx="3502152" cy="480695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4204404" y="1403351"/>
            <a:ext cx="3502152" cy="480695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5C934C23-704D-AE40-866D-BF6B0DCFEA7C}"/>
              </a:ext>
            </a:extLst>
          </p:cNvPr>
          <p:cNvSpPr>
            <a:spLocks noGrp="1"/>
          </p:cNvSpPr>
          <p:nvPr>
            <p:ph idx="14" hasCustomPrompt="1"/>
          </p:nvPr>
        </p:nvSpPr>
        <p:spPr>
          <a:xfrm>
            <a:off x="7989707" y="1403351"/>
            <a:ext cx="3502152" cy="480695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404E15B6-0BA0-84E6-A568-FC29C85E61F3}"/>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1364173188"/>
      </p:ext>
    </p:extLst>
  </p:cSld>
  <p:clrMapOvr>
    <a:masterClrMapping/>
  </p:clrMapOvr>
  <p:extLst>
    <p:ext uri="{DCECCB84-F9BA-43D5-87BE-67443E8EF086}">
      <p15:sldGuideLst xmlns:p15="http://schemas.microsoft.com/office/powerpoint/2012/main">
        <p15:guide id="1" pos="2650">
          <p15:clr>
            <a:srgbClr val="FBAE40"/>
          </p15:clr>
        </p15:guide>
        <p15:guide id="2" pos="5030">
          <p15:clr>
            <a:srgbClr val="FBAE40"/>
          </p15:clr>
        </p15:guide>
        <p15:guide id="3" orient="horz" pos="88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3-Column - bars">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613418" cy="457020"/>
          </a:xfrm>
        </p:spPr>
        <p:txBody>
          <a:bodyPr/>
          <a:lstStyle>
            <a:lvl1pPr>
              <a:defRPr>
                <a:solidFill>
                  <a:srgbClr val="005E6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50"/>
            <a:ext cx="3502152" cy="480695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4204404" y="1403351"/>
            <a:ext cx="3502152" cy="480695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5C934C23-704D-AE40-866D-BF6B0DCFEA7C}"/>
              </a:ext>
            </a:extLst>
          </p:cNvPr>
          <p:cNvSpPr>
            <a:spLocks noGrp="1"/>
          </p:cNvSpPr>
          <p:nvPr>
            <p:ph idx="14" hasCustomPrompt="1"/>
          </p:nvPr>
        </p:nvSpPr>
        <p:spPr>
          <a:xfrm>
            <a:off x="7989707" y="1403351"/>
            <a:ext cx="3502152" cy="480695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cxnSp>
        <p:nvCxnSpPr>
          <p:cNvPr id="4" name="Straight Connector 3">
            <a:extLst>
              <a:ext uri="{FF2B5EF4-FFF2-40B4-BE49-F238E27FC236}">
                <a16:creationId xmlns:a16="http://schemas.microsoft.com/office/drawing/2014/main" id="{33408C86-D3E9-F3C1-4977-859065B75513}"/>
              </a:ext>
            </a:extLst>
          </p:cNvPr>
          <p:cNvCxnSpPr>
            <a:cxnSpLocks/>
          </p:cNvCxnSpPr>
          <p:nvPr userDrawn="1"/>
        </p:nvCxnSpPr>
        <p:spPr>
          <a:xfrm>
            <a:off x="4062828"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2DC5277-B38B-BFA5-234F-37E859463D25}"/>
              </a:ext>
            </a:extLst>
          </p:cNvPr>
          <p:cNvCxnSpPr>
            <a:cxnSpLocks/>
          </p:cNvCxnSpPr>
          <p:nvPr userDrawn="1"/>
        </p:nvCxnSpPr>
        <p:spPr>
          <a:xfrm>
            <a:off x="7848132"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pic>
        <p:nvPicPr>
          <p:cNvPr id="10" name="Picture 9" descr="Text&#10;&#10;Description automatically generated">
            <a:extLst>
              <a:ext uri="{FF2B5EF4-FFF2-40B4-BE49-F238E27FC236}">
                <a16:creationId xmlns:a16="http://schemas.microsoft.com/office/drawing/2014/main" id="{6F06206D-1B55-79AD-7D01-D0EB3C4108CB}"/>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2821405647"/>
      </p:ext>
    </p:extLst>
  </p:cSld>
  <p:clrMapOvr>
    <a:masterClrMapping/>
  </p:clrMapOvr>
  <p:extLst>
    <p:ext uri="{DCECCB84-F9BA-43D5-87BE-67443E8EF086}">
      <p15:sldGuideLst xmlns:p15="http://schemas.microsoft.com/office/powerpoint/2012/main">
        <p15:guide id="1" pos="2650" userDrawn="1">
          <p15:clr>
            <a:srgbClr val="FBAE40"/>
          </p15:clr>
        </p15:guide>
        <p15:guide id="2" pos="5030" userDrawn="1">
          <p15:clr>
            <a:srgbClr val="FBAE40"/>
          </p15:clr>
        </p15:guide>
        <p15:guide id="3" orient="horz" pos="88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4 Column">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96168" cy="457020"/>
          </a:xfrm>
        </p:spPr>
        <p:txBody>
          <a:bodyPr/>
          <a:lstStyle>
            <a:lvl1pPr>
              <a:defRPr>
                <a:solidFill>
                  <a:srgbClr val="005E6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099" y="1403349"/>
            <a:ext cx="2569464"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3257549" y="1403349"/>
            <a:ext cx="2569464"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D1F40F60-BBD9-9E4F-84D2-0B668EDB1695}"/>
              </a:ext>
            </a:extLst>
          </p:cNvPr>
          <p:cNvSpPr>
            <a:spLocks noGrp="1"/>
          </p:cNvSpPr>
          <p:nvPr>
            <p:ph idx="14" hasCustomPrompt="1"/>
          </p:nvPr>
        </p:nvSpPr>
        <p:spPr>
          <a:xfrm>
            <a:off x="6095999" y="1403350"/>
            <a:ext cx="2569464"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9" name="Content Placeholder 2">
            <a:extLst>
              <a:ext uri="{FF2B5EF4-FFF2-40B4-BE49-F238E27FC236}">
                <a16:creationId xmlns:a16="http://schemas.microsoft.com/office/drawing/2014/main" id="{3AA94E17-ACE2-234E-94FB-6DBEE6BAF77B}"/>
              </a:ext>
            </a:extLst>
          </p:cNvPr>
          <p:cNvSpPr>
            <a:spLocks noGrp="1"/>
          </p:cNvSpPr>
          <p:nvPr>
            <p:ph idx="15" hasCustomPrompt="1"/>
          </p:nvPr>
        </p:nvSpPr>
        <p:spPr>
          <a:xfrm>
            <a:off x="8934450" y="1403350"/>
            <a:ext cx="2569464"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5CB7DF46-A9CC-4BD9-D472-6BF977C64294}"/>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4162642070"/>
      </p:ext>
    </p:extLst>
  </p:cSld>
  <p:clrMapOvr>
    <a:masterClrMapping/>
  </p:clrMapOvr>
  <p:extLst>
    <p:ext uri="{DCECCB84-F9BA-43D5-87BE-67443E8EF086}">
      <p15:sldGuideLst xmlns:p15="http://schemas.microsoft.com/office/powerpoint/2012/main">
        <p15:guide id="1" pos="2056">
          <p15:clr>
            <a:srgbClr val="FBAE40"/>
          </p15:clr>
        </p15:guide>
        <p15:guide id="2" pos="5628">
          <p15:clr>
            <a:srgbClr val="FBAE40"/>
          </p15:clr>
        </p15:guide>
        <p15:guide id="3" pos="3840">
          <p15:clr>
            <a:srgbClr val="FBAE40"/>
          </p15:clr>
        </p15:guide>
        <p15:guide id="4" orient="horz" pos="88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4 Column - Bars">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87540" cy="457020"/>
          </a:xfrm>
        </p:spPr>
        <p:txBody>
          <a:bodyPr/>
          <a:lstStyle>
            <a:lvl1pPr>
              <a:defRPr>
                <a:solidFill>
                  <a:srgbClr val="005E6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099" y="1403349"/>
            <a:ext cx="2569464"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3257549" y="1403349"/>
            <a:ext cx="2569464"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D1F40F60-BBD9-9E4F-84D2-0B668EDB1695}"/>
              </a:ext>
            </a:extLst>
          </p:cNvPr>
          <p:cNvSpPr>
            <a:spLocks noGrp="1"/>
          </p:cNvSpPr>
          <p:nvPr>
            <p:ph idx="14" hasCustomPrompt="1"/>
          </p:nvPr>
        </p:nvSpPr>
        <p:spPr>
          <a:xfrm>
            <a:off x="6095999" y="1403350"/>
            <a:ext cx="2569464"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9" name="Content Placeholder 2">
            <a:extLst>
              <a:ext uri="{FF2B5EF4-FFF2-40B4-BE49-F238E27FC236}">
                <a16:creationId xmlns:a16="http://schemas.microsoft.com/office/drawing/2014/main" id="{3AA94E17-ACE2-234E-94FB-6DBEE6BAF77B}"/>
              </a:ext>
            </a:extLst>
          </p:cNvPr>
          <p:cNvSpPr>
            <a:spLocks noGrp="1"/>
          </p:cNvSpPr>
          <p:nvPr>
            <p:ph idx="15" hasCustomPrompt="1"/>
          </p:nvPr>
        </p:nvSpPr>
        <p:spPr>
          <a:xfrm>
            <a:off x="8934450" y="1403350"/>
            <a:ext cx="2569464"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cxnSp>
        <p:nvCxnSpPr>
          <p:cNvPr id="4" name="Straight Connector 3">
            <a:extLst>
              <a:ext uri="{FF2B5EF4-FFF2-40B4-BE49-F238E27FC236}">
                <a16:creationId xmlns:a16="http://schemas.microsoft.com/office/drawing/2014/main" id="{71E6CAA3-D2BE-B7A9-9C26-22C4F1F5EDDD}"/>
              </a:ext>
            </a:extLst>
          </p:cNvPr>
          <p:cNvCxnSpPr>
            <a:cxnSpLocks/>
          </p:cNvCxnSpPr>
          <p:nvPr userDrawn="1"/>
        </p:nvCxnSpPr>
        <p:spPr>
          <a:xfrm>
            <a:off x="3123056"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8865847-B1DD-F900-9C6C-8E3E630784E8}"/>
              </a:ext>
            </a:extLst>
          </p:cNvPr>
          <p:cNvCxnSpPr>
            <a:cxnSpLocks/>
          </p:cNvCxnSpPr>
          <p:nvPr userDrawn="1"/>
        </p:nvCxnSpPr>
        <p:spPr>
          <a:xfrm>
            <a:off x="5961506"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4BCFFAC-C9D0-7B24-E424-D791DC86FA9A}"/>
              </a:ext>
            </a:extLst>
          </p:cNvPr>
          <p:cNvCxnSpPr>
            <a:cxnSpLocks/>
          </p:cNvCxnSpPr>
          <p:nvPr userDrawn="1"/>
        </p:nvCxnSpPr>
        <p:spPr>
          <a:xfrm>
            <a:off x="8799956"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pic>
        <p:nvPicPr>
          <p:cNvPr id="12" name="Picture 11" descr="Text&#10;&#10;Description automatically generated">
            <a:extLst>
              <a:ext uri="{FF2B5EF4-FFF2-40B4-BE49-F238E27FC236}">
                <a16:creationId xmlns:a16="http://schemas.microsoft.com/office/drawing/2014/main" id="{F179F5EF-F643-19DD-3442-114B11F58335}"/>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466450991"/>
      </p:ext>
    </p:extLst>
  </p:cSld>
  <p:clrMapOvr>
    <a:masterClrMapping/>
  </p:clrMapOvr>
  <p:extLst>
    <p:ext uri="{DCECCB84-F9BA-43D5-87BE-67443E8EF086}">
      <p15:sldGuideLst xmlns:p15="http://schemas.microsoft.com/office/powerpoint/2012/main">
        <p15:guide id="1" pos="2056" userDrawn="1">
          <p15:clr>
            <a:srgbClr val="FBAE40"/>
          </p15:clr>
        </p15:guide>
        <p15:guide id="2" pos="5628" userDrawn="1">
          <p15:clr>
            <a:srgbClr val="FBAE40"/>
          </p15:clr>
        </p15:guide>
        <p15:guide id="3" pos="3840" userDrawn="1">
          <p15:clr>
            <a:srgbClr val="FBAE40"/>
          </p15:clr>
        </p15:guide>
        <p15:guide id="4" orient="horz" pos="88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3 and 1/3-Column Subtitl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466769" cy="457020"/>
          </a:xfrm>
        </p:spPr>
        <p:txBody>
          <a:bodyPr/>
          <a:lstStyle>
            <a:lvl1pPr>
              <a:defRPr>
                <a:solidFill>
                  <a:srgbClr val="005E60"/>
                </a:solidFill>
              </a:defRPr>
            </a:lvl1pPr>
          </a:lstStyle>
          <a:p>
            <a:r>
              <a:rPr lang="en-US"/>
              <a:t>Click to edit Master title style</a:t>
            </a:r>
            <a:endParaRPr lang="en-US" dirty="0"/>
          </a:p>
        </p:txBody>
      </p:sp>
      <p:sp>
        <p:nvSpPr>
          <p:cNvPr id="10" name="Text Placeholder 10">
            <a:extLst>
              <a:ext uri="{FF2B5EF4-FFF2-40B4-BE49-F238E27FC236}">
                <a16:creationId xmlns:a16="http://schemas.microsoft.com/office/drawing/2014/main" id="{6A24B364-E635-8148-9DBE-C364F1D3BC53}"/>
              </a:ext>
            </a:extLst>
          </p:cNvPr>
          <p:cNvSpPr>
            <a:spLocks noGrp="1"/>
          </p:cNvSpPr>
          <p:nvPr>
            <p:ph type="body" sz="quarter" idx="13"/>
          </p:nvPr>
        </p:nvSpPr>
        <p:spPr>
          <a:xfrm>
            <a:off x="419099" y="1403350"/>
            <a:ext cx="7296912" cy="692150"/>
          </a:xfrm>
        </p:spPr>
        <p:txBody>
          <a:bodyPr/>
          <a:lstStyle>
            <a:lvl1pPr>
              <a:spcAft>
                <a:spcPts val="0"/>
              </a:spcAft>
              <a:defRPr b="1">
                <a:solidFill>
                  <a:srgbClr val="212121"/>
                </a:solidFill>
              </a:defRPr>
            </a:lvl1pPr>
          </a:lstStyle>
          <a:p>
            <a:pPr lvl="0"/>
            <a:r>
              <a:rPr lang="en-US"/>
              <a:t>Click to edit Master text styles</a:t>
            </a:r>
          </a:p>
        </p:txBody>
      </p:sp>
      <p:sp>
        <p:nvSpPr>
          <p:cNvPr id="11" name="Text Placeholder 10">
            <a:extLst>
              <a:ext uri="{FF2B5EF4-FFF2-40B4-BE49-F238E27FC236}">
                <a16:creationId xmlns:a16="http://schemas.microsoft.com/office/drawing/2014/main" id="{F265EA83-2EC6-BE4F-96E1-74D20B473B4D}"/>
              </a:ext>
            </a:extLst>
          </p:cNvPr>
          <p:cNvSpPr>
            <a:spLocks noGrp="1"/>
          </p:cNvSpPr>
          <p:nvPr>
            <p:ph type="body" sz="quarter" idx="15"/>
          </p:nvPr>
        </p:nvSpPr>
        <p:spPr>
          <a:xfrm>
            <a:off x="8000999" y="1403350"/>
            <a:ext cx="3787133" cy="692150"/>
          </a:xfrm>
        </p:spPr>
        <p:txBody>
          <a:bodyPr/>
          <a:lstStyle>
            <a:lvl1pPr>
              <a:spcAft>
                <a:spcPts val="0"/>
              </a:spcAft>
              <a:defRPr b="1">
                <a:solidFill>
                  <a:srgbClr val="212121"/>
                </a:solidFill>
              </a:defRPr>
            </a:lvl1pPr>
          </a:lstStyle>
          <a:p>
            <a:pPr lvl="0"/>
            <a:r>
              <a:rPr lang="en-US"/>
              <a:t>Click to edit Master text styles</a:t>
            </a:r>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099" y="2095501"/>
            <a:ext cx="7296912" cy="4114799"/>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5C934C23-704D-AE40-866D-BF6B0DCFEA7C}"/>
              </a:ext>
            </a:extLst>
          </p:cNvPr>
          <p:cNvSpPr>
            <a:spLocks noGrp="1"/>
          </p:cNvSpPr>
          <p:nvPr>
            <p:ph idx="14" hasCustomPrompt="1"/>
          </p:nvPr>
        </p:nvSpPr>
        <p:spPr>
          <a:xfrm>
            <a:off x="8000997" y="2095501"/>
            <a:ext cx="3771899" cy="411480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cxnSp>
        <p:nvCxnSpPr>
          <p:cNvPr id="4" name="Straight Connector 3">
            <a:extLst>
              <a:ext uri="{FF2B5EF4-FFF2-40B4-BE49-F238E27FC236}">
                <a16:creationId xmlns:a16="http://schemas.microsoft.com/office/drawing/2014/main" id="{1A5C9CC5-B8DE-1A0B-AEAF-078158CE873D}"/>
              </a:ext>
            </a:extLst>
          </p:cNvPr>
          <p:cNvCxnSpPr>
            <a:cxnSpLocks/>
          </p:cNvCxnSpPr>
          <p:nvPr userDrawn="1"/>
        </p:nvCxnSpPr>
        <p:spPr>
          <a:xfrm>
            <a:off x="7850890"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pic>
        <p:nvPicPr>
          <p:cNvPr id="7" name="Picture 6" descr="Text&#10;&#10;Description automatically generated">
            <a:extLst>
              <a:ext uri="{FF2B5EF4-FFF2-40B4-BE49-F238E27FC236}">
                <a16:creationId xmlns:a16="http://schemas.microsoft.com/office/drawing/2014/main" id="{C287820B-9605-1150-C001-4792D5A7E407}"/>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4106879767"/>
      </p:ext>
    </p:extLst>
  </p:cSld>
  <p:clrMapOvr>
    <a:masterClrMapping/>
  </p:clrMapOvr>
  <p:extLst>
    <p:ext uri="{DCECCB84-F9BA-43D5-87BE-67443E8EF086}">
      <p15:sldGuideLst xmlns:p15="http://schemas.microsoft.com/office/powerpoint/2012/main">
        <p15:guide id="2" pos="5040" userDrawn="1">
          <p15:clr>
            <a:srgbClr val="FBAE40"/>
          </p15:clr>
        </p15:guide>
        <p15:guide id="3" orient="horz" pos="1320" userDrawn="1">
          <p15:clr>
            <a:srgbClr val="FBAE40"/>
          </p15:clr>
        </p15:guide>
        <p15:guide id="4" orient="horz" pos="884"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1-Column Photo Backgroun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43C0532-DBFF-2022-5F35-01DC75E41C0E}"/>
              </a:ext>
            </a:extLst>
          </p:cNvPr>
          <p:cNvSpPr/>
          <p:nvPr userDrawn="1"/>
        </p:nvSpPr>
        <p:spPr>
          <a:xfrm>
            <a:off x="0" y="1402915"/>
            <a:ext cx="12192000" cy="5455085"/>
          </a:xfrm>
          <a:prstGeom prst="rect">
            <a:avLst/>
          </a:prstGeom>
          <a:solidFill>
            <a:srgbClr val="005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US" dirty="0">
              <a:solidFill>
                <a:schemeClr val="tx1"/>
              </a:solidFill>
              <a:latin typeface="Inter" panose="02000503000000020004" pitchFamily="2" charset="0"/>
            </a:endParaRPr>
          </a:p>
        </p:txBody>
      </p:sp>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chemeClr val="bg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chemeClr val="bg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613421" cy="457020"/>
          </a:xfrm>
        </p:spPr>
        <p:txBody>
          <a:bodyPr/>
          <a:lstStyle>
            <a:lvl1pPr>
              <a:defRPr>
                <a:solidFill>
                  <a:schemeClr val="tx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49"/>
            <a:ext cx="11353800" cy="4806951"/>
          </a:xfrm>
          <a:noFill/>
        </p:spPr>
        <p:txBody>
          <a:bodyPr lIns="0" tIns="182880" rIns="0" bIns="0">
            <a:noAutofit/>
          </a:bodyPr>
          <a:lstStyle>
            <a:lvl1pPr>
              <a:defRPr>
                <a:solidFill>
                  <a:schemeClr val="bg1"/>
                </a:solidFill>
              </a:defRPr>
            </a:lvl1pPr>
            <a:lvl2pPr marL="174625" indent="-174625">
              <a:buClr>
                <a:schemeClr val="bg1"/>
              </a:buClr>
              <a:buFont typeface="Arial" panose="020B0604020202020204" pitchFamily="34" charset="0"/>
              <a:buChar cha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rgbClr val="C8FF08"/>
              </a:buClr>
              <a:defRPr>
                <a:solidFill>
                  <a:schemeClr val="bg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8" name="Picture 7" descr="Text&#10;&#10;Description automatically generated">
            <a:extLst>
              <a:ext uri="{FF2B5EF4-FFF2-40B4-BE49-F238E27FC236}">
                <a16:creationId xmlns:a16="http://schemas.microsoft.com/office/drawing/2014/main" id="{DCECCD58-6B53-F6DC-FD8A-F86F07E65273}"/>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3208661785"/>
      </p:ext>
    </p:extLst>
  </p:cSld>
  <p:clrMapOvr>
    <a:masterClrMapping/>
  </p:clrMapOvr>
  <p:extLst>
    <p:ext uri="{DCECCB84-F9BA-43D5-87BE-67443E8EF086}">
      <p15:sldGuideLst xmlns:p15="http://schemas.microsoft.com/office/powerpoint/2012/main">
        <p15:guide id="1" orient="horz" pos="88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2">
    <p:bg>
      <p:bgPr>
        <a:solidFill>
          <a:srgbClr val="005E60"/>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4370033-E5A1-7B48-AE34-D9C6694ED55E}"/>
              </a:ext>
            </a:extLst>
          </p:cNvPr>
          <p:cNvSpPr>
            <a:spLocks noGrp="1"/>
          </p:cNvSpPr>
          <p:nvPr>
            <p:ph type="ftr" sz="quarter" idx="11"/>
          </p:nvPr>
        </p:nvSpPr>
        <p:spPr>
          <a:xfrm>
            <a:off x="596771" y="6492875"/>
            <a:ext cx="5397112" cy="365125"/>
          </a:xfrm>
        </p:spPr>
        <p:txBody>
          <a:bodyPr/>
          <a:lstStyle>
            <a:lvl1pPr>
              <a:defRPr>
                <a:solidFill>
                  <a:srgbClr val="FAFAFA"/>
                </a:solidFill>
              </a:defRPr>
            </a:lvl1pPr>
          </a:lstStyle>
          <a:p>
            <a:r>
              <a:rPr lang="en-US"/>
              <a:t>© 2023 GE Vernova and/or its affiliates. All rights reserved.</a:t>
            </a:r>
            <a:endParaRPr lang="en-US" dirty="0"/>
          </a:p>
        </p:txBody>
      </p:sp>
      <p:sp>
        <p:nvSpPr>
          <p:cNvPr id="2" name="Title 1">
            <a:extLst>
              <a:ext uri="{FF2B5EF4-FFF2-40B4-BE49-F238E27FC236}">
                <a16:creationId xmlns:a16="http://schemas.microsoft.com/office/drawing/2014/main" id="{9A14E021-5666-C143-A40F-6113F80F8FE3}"/>
              </a:ext>
            </a:extLst>
          </p:cNvPr>
          <p:cNvSpPr>
            <a:spLocks noGrp="1"/>
          </p:cNvSpPr>
          <p:nvPr>
            <p:ph type="ctrTitle" hasCustomPrompt="1"/>
          </p:nvPr>
        </p:nvSpPr>
        <p:spPr>
          <a:xfrm>
            <a:off x="596771" y="2481592"/>
            <a:ext cx="10706100" cy="1861808"/>
          </a:xfrm>
        </p:spPr>
        <p:txBody>
          <a:bodyPr anchor="t" anchorCtr="0"/>
          <a:lstStyle>
            <a:lvl1pPr algn="l">
              <a:lnSpc>
                <a:spcPts val="6500"/>
              </a:lnSpc>
              <a:defRPr sz="7200" cap="all" baseline="0">
                <a:solidFill>
                  <a:schemeClr val="tx1"/>
                </a:solidFill>
                <a:latin typeface="Sons Condensed Extrabold" panose="02060906060206060203" pitchFamily="18" charset="0"/>
              </a:defRPr>
            </a:lvl1pPr>
          </a:lstStyle>
          <a:p>
            <a:r>
              <a:rPr lang="en-US" dirty="0"/>
              <a:t>CLICK HERE TO EDIT MASTER TITLE STYLE</a:t>
            </a:r>
          </a:p>
        </p:txBody>
      </p:sp>
      <p:sp>
        <p:nvSpPr>
          <p:cNvPr id="3" name="Subtitle 2">
            <a:extLst>
              <a:ext uri="{FF2B5EF4-FFF2-40B4-BE49-F238E27FC236}">
                <a16:creationId xmlns:a16="http://schemas.microsoft.com/office/drawing/2014/main" id="{2A2F35A6-FF25-0745-8AB1-FA8EE7D66779}"/>
              </a:ext>
            </a:extLst>
          </p:cNvPr>
          <p:cNvSpPr>
            <a:spLocks noGrp="1"/>
          </p:cNvSpPr>
          <p:nvPr>
            <p:ph type="subTitle" idx="1"/>
          </p:nvPr>
        </p:nvSpPr>
        <p:spPr>
          <a:xfrm>
            <a:off x="596771" y="4343399"/>
            <a:ext cx="10706100" cy="974725"/>
          </a:xfrm>
        </p:spPr>
        <p:txBody>
          <a:bodyPr>
            <a:noAutofit/>
          </a:bodyPr>
          <a:lstStyle>
            <a:lvl1pPr marL="0" indent="0" algn="l">
              <a:spcAft>
                <a:spcPts val="400"/>
              </a:spcAft>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0" name="Picture 9" descr="Text&#10;&#10;Description automatically generated">
            <a:extLst>
              <a:ext uri="{FF2B5EF4-FFF2-40B4-BE49-F238E27FC236}">
                <a16:creationId xmlns:a16="http://schemas.microsoft.com/office/drawing/2014/main" id="{404FB6B5-AF11-DEA2-266C-D4A71FA4E0A7}"/>
              </a:ext>
            </a:extLst>
          </p:cNvPr>
          <p:cNvPicPr>
            <a:picLocks noChangeAspect="1"/>
          </p:cNvPicPr>
          <p:nvPr userDrawn="1"/>
        </p:nvPicPr>
        <p:blipFill>
          <a:blip r:embed="rId2"/>
          <a:stretch>
            <a:fillRect/>
          </a:stretch>
        </p:blipFill>
        <p:spPr>
          <a:xfrm>
            <a:off x="268025" y="272267"/>
            <a:ext cx="2606040" cy="814067"/>
          </a:xfrm>
          <a:prstGeom prst="rect">
            <a:avLst/>
          </a:prstGeom>
        </p:spPr>
      </p:pic>
      <p:cxnSp>
        <p:nvCxnSpPr>
          <p:cNvPr id="4" name="Straight Connector 3">
            <a:extLst>
              <a:ext uri="{FF2B5EF4-FFF2-40B4-BE49-F238E27FC236}">
                <a16:creationId xmlns:a16="http://schemas.microsoft.com/office/drawing/2014/main" id="{7CEC064B-505B-2B8A-CC1B-FFEE37B6694E}"/>
              </a:ext>
            </a:extLst>
          </p:cNvPr>
          <p:cNvCxnSpPr>
            <a:cxnSpLocks/>
          </p:cNvCxnSpPr>
          <p:nvPr userDrawn="1"/>
        </p:nvCxnSpPr>
        <p:spPr>
          <a:xfrm>
            <a:off x="444366" y="2444249"/>
            <a:ext cx="0" cy="4479925"/>
          </a:xfrm>
          <a:prstGeom prst="line">
            <a:avLst/>
          </a:prstGeom>
          <a:ln w="19050">
            <a:solidFill>
              <a:srgbClr val="C8FF0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31907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1498" userDrawn="1">
          <p15:clr>
            <a:srgbClr val="FBAE40"/>
          </p15:clr>
        </p15:guide>
        <p15:guide id="3" orient="horz" pos="273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 Column Boxe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777323" cy="45702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49"/>
            <a:ext cx="11071860" cy="4806951"/>
          </a:xfrm>
          <a:solidFill>
            <a:srgbClr val="E3E3E3"/>
          </a:solidFill>
        </p:spPr>
        <p:txBody>
          <a:bodyPr lIns="182880" tIns="182880" rIns="182880" bIns="182880"/>
          <a:lstStyle>
            <a:lvl2pPr marL="174625" indent="-174625">
              <a:buClr>
                <a:schemeClr val="tx2"/>
              </a:buClr>
              <a:buFont typeface="Arial" panose="020B0604020202020204" pitchFamily="34" charset="0"/>
              <a:buChar char="•"/>
              <a:defRPr/>
            </a:lvl2pPr>
            <a:lvl3pPr>
              <a:buClr>
                <a:schemeClr val="tx2"/>
              </a:buClr>
              <a:defRPr/>
            </a:lvl3pPr>
            <a:lvl4pPr>
              <a:buClr>
                <a:schemeClr val="tx2"/>
              </a:buClr>
              <a:defRPr/>
            </a:lvl4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pic>
        <p:nvPicPr>
          <p:cNvPr id="4" name="Picture 3" descr="Text&#10;&#10;Description automatically generated">
            <a:extLst>
              <a:ext uri="{FF2B5EF4-FFF2-40B4-BE49-F238E27FC236}">
                <a16:creationId xmlns:a16="http://schemas.microsoft.com/office/drawing/2014/main" id="{2C2A4A3E-D4B8-672E-E828-A2571A7B04DD}"/>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3257206721"/>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884"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1_2 Column Boxe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777323" cy="45702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49"/>
            <a:ext cx="5394960" cy="4806951"/>
          </a:xfrm>
          <a:solidFill>
            <a:srgbClr val="E3E3E3"/>
          </a:solidFill>
        </p:spPr>
        <p:txBody>
          <a:bodyPr lIns="182880" tIns="182880" rIns="182880" bIns="182880"/>
          <a:lstStyle>
            <a:lvl2pPr marL="174625" indent="-174625">
              <a:buClr>
                <a:schemeClr val="tx2"/>
              </a:buClr>
              <a:buFont typeface="Arial" panose="020B0604020202020204" pitchFamily="34" charset="0"/>
              <a:buChar char="•"/>
              <a:defRPr/>
            </a:lvl2pPr>
            <a:lvl3pPr>
              <a:buClr>
                <a:schemeClr val="tx2"/>
              </a:buClr>
              <a:defRPr/>
            </a:lvl3pPr>
            <a:lvl4pPr>
              <a:buClr>
                <a:schemeClr val="tx2"/>
              </a:buClr>
              <a:defRPr/>
            </a:lvl4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6096000" y="1403349"/>
            <a:ext cx="5394960" cy="4806951"/>
          </a:xfrm>
          <a:solidFill>
            <a:srgbClr val="E3E3E3"/>
          </a:solidFill>
        </p:spPr>
        <p:txBody>
          <a:bodyPr lIns="182880" tIns="182880" rIns="182880" bIns="182880"/>
          <a:lstStyle>
            <a:lvl2pPr marL="174625" indent="-174625">
              <a:buClr>
                <a:schemeClr val="tx2"/>
              </a:buClr>
              <a:buFont typeface="Arial" panose="020B0604020202020204" pitchFamily="34" charset="0"/>
              <a:buChar char="•"/>
              <a:defRPr/>
            </a:lvl2pPr>
            <a:lvl3pPr>
              <a:buClr>
                <a:schemeClr val="tx2"/>
              </a:buClr>
              <a:defRPr/>
            </a:lvl3pPr>
            <a:lvl4pPr>
              <a:buClr>
                <a:schemeClr val="tx2"/>
              </a:buClr>
              <a:defRPr/>
            </a:lvl4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pic>
        <p:nvPicPr>
          <p:cNvPr id="4" name="Picture 3" descr="Text&#10;&#10;Description automatically generated">
            <a:extLst>
              <a:ext uri="{FF2B5EF4-FFF2-40B4-BE49-F238E27FC236}">
                <a16:creationId xmlns:a16="http://schemas.microsoft.com/office/drawing/2014/main" id="{2C2A4A3E-D4B8-672E-E828-A2571A7B04DD}"/>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739847199"/>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884"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3 Column Boxe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682432" cy="457020"/>
          </a:xfrm>
        </p:spPr>
        <p:txBody>
          <a:bodyPr/>
          <a:lstStyle>
            <a:lvl1pPr>
              <a:defRPr>
                <a:solidFill>
                  <a:schemeClr val="tx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50"/>
            <a:ext cx="3502152" cy="4806950"/>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4206539" y="1403351"/>
            <a:ext cx="3502152" cy="4806950"/>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5C934C23-704D-AE40-866D-BF6B0DCFEA7C}"/>
              </a:ext>
            </a:extLst>
          </p:cNvPr>
          <p:cNvSpPr>
            <a:spLocks noGrp="1"/>
          </p:cNvSpPr>
          <p:nvPr>
            <p:ph idx="14" hasCustomPrompt="1"/>
          </p:nvPr>
        </p:nvSpPr>
        <p:spPr>
          <a:xfrm>
            <a:off x="7989707" y="1403351"/>
            <a:ext cx="3502152" cy="4806950"/>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6EE8FD0A-8C5E-E7DE-4656-7844FF43109D}"/>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181804034"/>
      </p:ext>
    </p:extLst>
  </p:cSld>
  <p:clrMapOvr>
    <a:masterClrMapping/>
  </p:clrMapOvr>
  <p:extLst>
    <p:ext uri="{DCECCB84-F9BA-43D5-87BE-67443E8EF086}">
      <p15:sldGuideLst xmlns:p15="http://schemas.microsoft.com/office/powerpoint/2012/main">
        <p15:guide id="1" pos="2650" userDrawn="1">
          <p15:clr>
            <a:srgbClr val="FBAE40"/>
          </p15:clr>
        </p15:guide>
        <p15:guide id="2" pos="5030" userDrawn="1">
          <p15:clr>
            <a:srgbClr val="FBAE40"/>
          </p15:clr>
        </p15:guide>
        <p15:guide id="3" orient="horz" pos="884"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4 Column Boxe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890760" cy="457020"/>
          </a:xfrm>
        </p:spPr>
        <p:txBody>
          <a:bodyPr/>
          <a:lstStyle>
            <a:lvl1pPr>
              <a:defRPr>
                <a:solidFill>
                  <a:schemeClr val="tx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099" y="1403349"/>
            <a:ext cx="2569464" cy="4806951"/>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3263899" y="1403349"/>
            <a:ext cx="2569464" cy="4806951"/>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D1F40F60-BBD9-9E4F-84D2-0B668EDB1695}"/>
              </a:ext>
            </a:extLst>
          </p:cNvPr>
          <p:cNvSpPr>
            <a:spLocks noGrp="1"/>
          </p:cNvSpPr>
          <p:nvPr>
            <p:ph idx="14" hasCustomPrompt="1"/>
          </p:nvPr>
        </p:nvSpPr>
        <p:spPr>
          <a:xfrm>
            <a:off x="6096000" y="1403350"/>
            <a:ext cx="2569464" cy="4806951"/>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9" name="Content Placeholder 2">
            <a:extLst>
              <a:ext uri="{FF2B5EF4-FFF2-40B4-BE49-F238E27FC236}">
                <a16:creationId xmlns:a16="http://schemas.microsoft.com/office/drawing/2014/main" id="{3AA94E17-ACE2-234E-94FB-6DBEE6BAF77B}"/>
              </a:ext>
            </a:extLst>
          </p:cNvPr>
          <p:cNvSpPr>
            <a:spLocks noGrp="1"/>
          </p:cNvSpPr>
          <p:nvPr>
            <p:ph idx="15" hasCustomPrompt="1"/>
          </p:nvPr>
        </p:nvSpPr>
        <p:spPr>
          <a:xfrm>
            <a:off x="8934450" y="1403350"/>
            <a:ext cx="2569464" cy="4806951"/>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A126E61B-5B00-C74E-A14F-005A2D3E23ED}"/>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1758873889"/>
      </p:ext>
    </p:extLst>
  </p:cSld>
  <p:clrMapOvr>
    <a:masterClrMapping/>
  </p:clrMapOvr>
  <p:extLst>
    <p:ext uri="{DCECCB84-F9BA-43D5-87BE-67443E8EF086}">
      <p15:sldGuideLst xmlns:p15="http://schemas.microsoft.com/office/powerpoint/2012/main">
        <p15:guide id="1" pos="2056" userDrawn="1">
          <p15:clr>
            <a:srgbClr val="FBAE40"/>
          </p15:clr>
        </p15:guide>
        <p15:guide id="2" pos="5628" userDrawn="1">
          <p15:clr>
            <a:srgbClr val="FBAE40"/>
          </p15:clr>
        </p15:guide>
        <p15:guide id="3" pos="3840" userDrawn="1">
          <p15:clr>
            <a:srgbClr val="FBAE40"/>
          </p15:clr>
        </p15:guide>
        <p15:guide id="4" orient="horz" pos="884"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 Column Boxed Asymmetrical">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890760" cy="457020"/>
          </a:xfrm>
        </p:spPr>
        <p:txBody>
          <a:bodyPr/>
          <a:lstStyle>
            <a:lvl1pPr>
              <a:defRPr>
                <a:solidFill>
                  <a:schemeClr val="tx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099" y="1403349"/>
            <a:ext cx="7292975" cy="4806951"/>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5C934C23-704D-AE40-866D-BF6B0DCFEA7C}"/>
              </a:ext>
            </a:extLst>
          </p:cNvPr>
          <p:cNvSpPr>
            <a:spLocks noGrp="1"/>
          </p:cNvSpPr>
          <p:nvPr>
            <p:ph idx="14" hasCustomPrompt="1"/>
          </p:nvPr>
        </p:nvSpPr>
        <p:spPr>
          <a:xfrm>
            <a:off x="7989707" y="1403350"/>
            <a:ext cx="3502152" cy="4806951"/>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1321A8AC-94BF-D6B2-1376-53BEE47F726B}"/>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2085943709"/>
      </p:ext>
    </p:extLst>
  </p:cSld>
  <p:clrMapOvr>
    <a:masterClrMapping/>
  </p:clrMapOvr>
  <p:extLst>
    <p:ext uri="{DCECCB84-F9BA-43D5-87BE-67443E8EF086}">
      <p15:sldGuideLst xmlns:p15="http://schemas.microsoft.com/office/powerpoint/2012/main">
        <p15:guide id="2" pos="5030" userDrawn="1">
          <p15:clr>
            <a:srgbClr val="FBAE40"/>
          </p15:clr>
        </p15:guide>
        <p15:guide id="3" orient="horz" pos="884"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 1">
    <p:bg>
      <p:bgPr>
        <a:solidFill>
          <a:srgbClr val="005E60"/>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6808260-87F5-684E-B4AE-F4EFAA65FF4F}"/>
              </a:ext>
            </a:extLst>
          </p:cNvPr>
          <p:cNvSpPr>
            <a:spLocks noGrp="1"/>
          </p:cNvSpPr>
          <p:nvPr>
            <p:ph type="ftr" sz="quarter" idx="11"/>
          </p:nvPr>
        </p:nvSpPr>
        <p:spPr/>
        <p:txBody>
          <a:bodyPr/>
          <a:lstStyle>
            <a:lvl1pPr>
              <a:defRPr>
                <a:solidFill>
                  <a:schemeClr val="tx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BADAAE3E-8C1F-854F-A5B6-DE2B8F20033B}"/>
              </a:ext>
            </a:extLst>
          </p:cNvPr>
          <p:cNvSpPr>
            <a:spLocks noGrp="1"/>
          </p:cNvSpPr>
          <p:nvPr>
            <p:ph type="sldNum" sz="quarter" idx="12"/>
          </p:nvPr>
        </p:nvSpPr>
        <p:spPr/>
        <p:txBody>
          <a:bodyPr/>
          <a:lstStyle>
            <a:lvl1pPr>
              <a:defRPr>
                <a:solidFill>
                  <a:schemeClr val="tx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8DF85884-5EEF-2342-9652-061EE3FFEC7D}"/>
              </a:ext>
            </a:extLst>
          </p:cNvPr>
          <p:cNvSpPr>
            <a:spLocks noGrp="1"/>
          </p:cNvSpPr>
          <p:nvPr>
            <p:ph type="title" hasCustomPrompt="1"/>
          </p:nvPr>
        </p:nvSpPr>
        <p:spPr>
          <a:xfrm>
            <a:off x="427383" y="2378075"/>
            <a:ext cx="6875785" cy="1965325"/>
          </a:xfrm>
        </p:spPr>
        <p:txBody>
          <a:bodyPr anchor="t" anchorCtr="0"/>
          <a:lstStyle>
            <a:lvl1pPr>
              <a:lnSpc>
                <a:spcPts val="5400"/>
              </a:lnSpc>
              <a:defRPr sz="6000" cap="all" baseline="0">
                <a:solidFill>
                  <a:srgbClr val="C8FF08"/>
                </a:solidFill>
                <a:latin typeface="Sons Condensed Extrabold" panose="02060906060206060203" pitchFamily="18" charset="0"/>
              </a:defRPr>
            </a:lvl1pPr>
          </a:lstStyle>
          <a:p>
            <a:r>
              <a:rPr lang="en-US" dirty="0"/>
              <a:t>CLICK TO EDIT MASTER TITLE STYLE</a:t>
            </a:r>
          </a:p>
        </p:txBody>
      </p:sp>
      <p:pic>
        <p:nvPicPr>
          <p:cNvPr id="7" name="Picture 6" descr="Text&#10;&#10;Description automatically generated">
            <a:extLst>
              <a:ext uri="{FF2B5EF4-FFF2-40B4-BE49-F238E27FC236}">
                <a16:creationId xmlns:a16="http://schemas.microsoft.com/office/drawing/2014/main" id="{C821F4BE-79DE-EBCE-62E2-F24155984D9E}"/>
              </a:ext>
            </a:extLst>
          </p:cNvPr>
          <p:cNvPicPr>
            <a:picLocks noChangeAspect="1"/>
          </p:cNvPicPr>
          <p:nvPr userDrawn="1"/>
        </p:nvPicPr>
        <p:blipFill>
          <a:blip r:embed="rId2"/>
          <a:stretch>
            <a:fillRect/>
          </a:stretch>
        </p:blipFill>
        <p:spPr>
          <a:xfrm>
            <a:off x="10309857" y="339154"/>
            <a:ext cx="1553489" cy="485273"/>
          </a:xfrm>
          <a:prstGeom prst="rect">
            <a:avLst/>
          </a:prstGeom>
        </p:spPr>
      </p:pic>
      <p:sp>
        <p:nvSpPr>
          <p:cNvPr id="3" name="Section Number">
            <a:extLst>
              <a:ext uri="{FF2B5EF4-FFF2-40B4-BE49-F238E27FC236}">
                <a16:creationId xmlns:a16="http://schemas.microsoft.com/office/drawing/2014/main" id="{107E2ABA-1900-FC00-3E5B-96B0338B47BC}"/>
              </a:ext>
            </a:extLst>
          </p:cNvPr>
          <p:cNvSpPr>
            <a:spLocks noGrp="1"/>
          </p:cNvSpPr>
          <p:nvPr>
            <p:ph type="body" sz="quarter" idx="13" hasCustomPrompt="1"/>
          </p:nvPr>
        </p:nvSpPr>
        <p:spPr>
          <a:xfrm>
            <a:off x="419100" y="1922078"/>
            <a:ext cx="2660530" cy="365760"/>
          </a:xfrm>
          <a:noFill/>
        </p:spPr>
        <p:txBody>
          <a:bodyPr wrap="none">
            <a:noAutofit/>
          </a:bodyPr>
          <a:lstStyle>
            <a:lvl1pPr>
              <a:spcAft>
                <a:spcPts val="0"/>
              </a:spcAft>
              <a:defRPr sz="1600" cap="all" baseline="0">
                <a:solidFill>
                  <a:schemeClr val="tx1"/>
                </a:solidFill>
              </a:defRPr>
            </a:lvl1pPr>
          </a:lstStyle>
          <a:p>
            <a:pPr lvl="0"/>
            <a:r>
              <a:rPr lang="en-US" dirty="0"/>
              <a:t>[Optional section ##]</a:t>
            </a:r>
          </a:p>
        </p:txBody>
      </p:sp>
    </p:spTree>
    <p:extLst>
      <p:ext uri="{BB962C8B-B14F-4D97-AF65-F5344CB8AC3E}">
        <p14:creationId xmlns:p14="http://schemas.microsoft.com/office/powerpoint/2010/main" val="126329179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1498" userDrawn="1">
          <p15:clr>
            <a:srgbClr val="FBAE40"/>
          </p15:clr>
        </p15:guide>
        <p15:guide id="4" orient="horz" pos="2736"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 2">
    <p:bg>
      <p:bgPr>
        <a:solidFill>
          <a:srgbClr val="005E60"/>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6808260-87F5-684E-B4AE-F4EFAA65FF4F}"/>
              </a:ext>
            </a:extLst>
          </p:cNvPr>
          <p:cNvSpPr>
            <a:spLocks noGrp="1"/>
          </p:cNvSpPr>
          <p:nvPr>
            <p:ph type="ftr" sz="quarter" idx="11"/>
          </p:nvPr>
        </p:nvSpPr>
        <p:spPr/>
        <p:txBody>
          <a:bodyPr/>
          <a:lstStyle>
            <a:lvl1pPr>
              <a:defRPr>
                <a:solidFill>
                  <a:schemeClr val="tx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BADAAE3E-8C1F-854F-A5B6-DE2B8F20033B}"/>
              </a:ext>
            </a:extLst>
          </p:cNvPr>
          <p:cNvSpPr>
            <a:spLocks noGrp="1"/>
          </p:cNvSpPr>
          <p:nvPr>
            <p:ph type="sldNum" sz="quarter" idx="12"/>
          </p:nvPr>
        </p:nvSpPr>
        <p:spPr/>
        <p:txBody>
          <a:bodyPr/>
          <a:lstStyle>
            <a:lvl1pPr>
              <a:defRPr>
                <a:solidFill>
                  <a:schemeClr val="tx1"/>
                </a:solidFill>
              </a:defRPr>
            </a:lvl1pPr>
          </a:lstStyle>
          <a:p>
            <a:fld id="{7A7A97EF-C944-4447-B862-B593E9B4A0FF}" type="slidenum">
              <a:rPr lang="en-US" smtClean="0"/>
              <a:pPr/>
              <a:t>‹#›</a:t>
            </a:fld>
            <a:endParaRPr lang="en-US" dirty="0"/>
          </a:p>
        </p:txBody>
      </p:sp>
      <p:sp>
        <p:nvSpPr>
          <p:cNvPr id="10" name="Section Number">
            <a:extLst>
              <a:ext uri="{FF2B5EF4-FFF2-40B4-BE49-F238E27FC236}">
                <a16:creationId xmlns:a16="http://schemas.microsoft.com/office/drawing/2014/main" id="{E0E81EB4-471C-3F45-B7C7-3BCA82925019}"/>
              </a:ext>
            </a:extLst>
          </p:cNvPr>
          <p:cNvSpPr>
            <a:spLocks noGrp="1"/>
          </p:cNvSpPr>
          <p:nvPr>
            <p:ph type="body" sz="quarter" idx="13" hasCustomPrompt="1"/>
          </p:nvPr>
        </p:nvSpPr>
        <p:spPr>
          <a:xfrm>
            <a:off x="419100" y="1922078"/>
            <a:ext cx="2608772" cy="365760"/>
          </a:xfrm>
          <a:noFill/>
        </p:spPr>
        <p:txBody>
          <a:bodyPr wrap="none">
            <a:noAutofit/>
          </a:bodyPr>
          <a:lstStyle>
            <a:lvl1pPr>
              <a:spcAft>
                <a:spcPts val="0"/>
              </a:spcAft>
              <a:defRPr sz="1600" cap="all" baseline="0">
                <a:solidFill>
                  <a:schemeClr val="tx2"/>
                </a:solidFill>
              </a:defRPr>
            </a:lvl1pPr>
          </a:lstStyle>
          <a:p>
            <a:pPr lvl="0"/>
            <a:r>
              <a:rPr lang="en-US" dirty="0"/>
              <a:t>[Optional section ##]</a:t>
            </a:r>
          </a:p>
        </p:txBody>
      </p:sp>
      <p:pic>
        <p:nvPicPr>
          <p:cNvPr id="4" name="Picture 3" descr="Text&#10;&#10;Description automatically generated">
            <a:extLst>
              <a:ext uri="{FF2B5EF4-FFF2-40B4-BE49-F238E27FC236}">
                <a16:creationId xmlns:a16="http://schemas.microsoft.com/office/drawing/2014/main" id="{592B45FF-A1AE-61C0-351C-FC46C4660695}"/>
              </a:ext>
            </a:extLst>
          </p:cNvPr>
          <p:cNvPicPr>
            <a:picLocks noChangeAspect="1"/>
          </p:cNvPicPr>
          <p:nvPr userDrawn="1"/>
        </p:nvPicPr>
        <p:blipFill>
          <a:blip r:embed="rId2"/>
          <a:stretch>
            <a:fillRect/>
          </a:stretch>
        </p:blipFill>
        <p:spPr>
          <a:xfrm>
            <a:off x="10309857" y="339154"/>
            <a:ext cx="1553489" cy="485273"/>
          </a:xfrm>
          <a:prstGeom prst="rect">
            <a:avLst/>
          </a:prstGeom>
        </p:spPr>
      </p:pic>
      <p:sp>
        <p:nvSpPr>
          <p:cNvPr id="3" name="Title 1">
            <a:extLst>
              <a:ext uri="{FF2B5EF4-FFF2-40B4-BE49-F238E27FC236}">
                <a16:creationId xmlns:a16="http://schemas.microsoft.com/office/drawing/2014/main" id="{B449274D-327F-3626-5718-4266E3B0BCE4}"/>
              </a:ext>
            </a:extLst>
          </p:cNvPr>
          <p:cNvSpPr>
            <a:spLocks noGrp="1"/>
          </p:cNvSpPr>
          <p:nvPr>
            <p:ph type="title" hasCustomPrompt="1"/>
          </p:nvPr>
        </p:nvSpPr>
        <p:spPr>
          <a:xfrm>
            <a:off x="427383" y="2378075"/>
            <a:ext cx="6875785" cy="1965325"/>
          </a:xfrm>
        </p:spPr>
        <p:txBody>
          <a:bodyPr anchor="t" anchorCtr="0"/>
          <a:lstStyle>
            <a:lvl1pPr>
              <a:lnSpc>
                <a:spcPts val="5400"/>
              </a:lnSpc>
              <a:defRPr sz="6000" cap="all" baseline="0">
                <a:solidFill>
                  <a:schemeClr val="tx1"/>
                </a:solidFill>
                <a:latin typeface="Sons Condensed Extrabold" panose="02060906060206060203" pitchFamily="18" charset="0"/>
              </a:defRPr>
            </a:lvl1pPr>
          </a:lstStyle>
          <a:p>
            <a:r>
              <a:rPr lang="en-US" dirty="0"/>
              <a:t>CLICK TO EDIT MASTER TITLE STYLE</a:t>
            </a:r>
          </a:p>
        </p:txBody>
      </p:sp>
    </p:spTree>
    <p:extLst>
      <p:ext uri="{BB962C8B-B14F-4D97-AF65-F5344CB8AC3E}">
        <p14:creationId xmlns:p14="http://schemas.microsoft.com/office/powerpoint/2010/main" val="422889246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1498">
          <p15:clr>
            <a:srgbClr val="FBAE40"/>
          </p15:clr>
        </p15:guide>
        <p15:guide id="4" orient="horz" pos="2736">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vider 3">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6808260-87F5-684E-B4AE-F4EFAA65FF4F}"/>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BADAAE3E-8C1F-854F-A5B6-DE2B8F20033B}"/>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8DF85884-5EEF-2342-9652-061EE3FFEC7D}"/>
              </a:ext>
            </a:extLst>
          </p:cNvPr>
          <p:cNvSpPr>
            <a:spLocks noGrp="1"/>
          </p:cNvSpPr>
          <p:nvPr>
            <p:ph type="title" hasCustomPrompt="1"/>
          </p:nvPr>
        </p:nvSpPr>
        <p:spPr>
          <a:xfrm>
            <a:off x="419100" y="2378075"/>
            <a:ext cx="6896100" cy="1965325"/>
          </a:xfrm>
        </p:spPr>
        <p:txBody>
          <a:bodyPr anchor="t" anchorCtr="0"/>
          <a:lstStyle>
            <a:lvl1pPr>
              <a:lnSpc>
                <a:spcPts val="5400"/>
              </a:lnSpc>
              <a:defRPr sz="6000" cap="all" baseline="0">
                <a:solidFill>
                  <a:srgbClr val="005E60"/>
                </a:solidFill>
                <a:latin typeface="Sons Condensed Extrabold" panose="02060906060206060203" pitchFamily="18" charset="0"/>
              </a:defRPr>
            </a:lvl1pPr>
          </a:lstStyle>
          <a:p>
            <a:r>
              <a:rPr lang="en-US" dirty="0"/>
              <a:t>CLICK TO EDIT MASTER TITLE STYLE</a:t>
            </a:r>
          </a:p>
        </p:txBody>
      </p:sp>
      <p:pic>
        <p:nvPicPr>
          <p:cNvPr id="3" name="Picture 2" descr="Text&#10;&#10;Description automatically generated">
            <a:extLst>
              <a:ext uri="{FF2B5EF4-FFF2-40B4-BE49-F238E27FC236}">
                <a16:creationId xmlns:a16="http://schemas.microsoft.com/office/drawing/2014/main" id="{2F5188B4-2B91-7D7A-D602-95ABB4BAA002}"/>
              </a:ext>
            </a:extLst>
          </p:cNvPr>
          <p:cNvPicPr>
            <a:picLocks noChangeAspect="1"/>
          </p:cNvPicPr>
          <p:nvPr userDrawn="1"/>
        </p:nvPicPr>
        <p:blipFill>
          <a:blip r:embed="rId2"/>
          <a:stretch>
            <a:fillRect/>
          </a:stretch>
        </p:blipFill>
        <p:spPr>
          <a:xfrm>
            <a:off x="10309860" y="339154"/>
            <a:ext cx="1553486" cy="485273"/>
          </a:xfrm>
          <a:prstGeom prst="rect">
            <a:avLst/>
          </a:prstGeom>
        </p:spPr>
      </p:pic>
      <p:sp>
        <p:nvSpPr>
          <p:cNvPr id="4" name="Section Number">
            <a:extLst>
              <a:ext uri="{FF2B5EF4-FFF2-40B4-BE49-F238E27FC236}">
                <a16:creationId xmlns:a16="http://schemas.microsoft.com/office/drawing/2014/main" id="{1C20CF72-79D7-2D57-1E9C-4C8386102CFA}"/>
              </a:ext>
            </a:extLst>
          </p:cNvPr>
          <p:cNvSpPr>
            <a:spLocks noGrp="1"/>
          </p:cNvSpPr>
          <p:nvPr>
            <p:ph type="body" sz="quarter" idx="14" hasCustomPrompt="1"/>
          </p:nvPr>
        </p:nvSpPr>
        <p:spPr>
          <a:xfrm>
            <a:off x="419100" y="1922078"/>
            <a:ext cx="3273006" cy="365760"/>
          </a:xfrm>
          <a:noFill/>
        </p:spPr>
        <p:txBody>
          <a:bodyPr wrap="none">
            <a:noAutofit/>
          </a:bodyPr>
          <a:lstStyle>
            <a:lvl1pPr>
              <a:spcAft>
                <a:spcPts val="0"/>
              </a:spcAft>
              <a:defRPr lang="en-US" sz="1600" kern="1200" cap="all" baseline="0" dirty="0">
                <a:solidFill>
                  <a:srgbClr val="212121"/>
                </a:solidFill>
                <a:latin typeface="Inter" panose="02000503000000020004" pitchFamily="2" charset="0"/>
                <a:ea typeface="+mn-ea"/>
                <a:cs typeface="+mn-cs"/>
              </a:defRPr>
            </a:lvl1pPr>
          </a:lstStyle>
          <a:p>
            <a:pPr marL="0" lvl="0" indent="0" algn="l" defTabSz="914400" rtl="0" eaLnBrk="1" latinLnBrk="0" hangingPunct="1">
              <a:lnSpc>
                <a:spcPct val="100000"/>
              </a:lnSpc>
              <a:spcBef>
                <a:spcPts val="0"/>
              </a:spcBef>
              <a:spcAft>
                <a:spcPts val="0"/>
              </a:spcAft>
              <a:buClr>
                <a:schemeClr val="tx1"/>
              </a:buClr>
              <a:buFont typeface="Arial" panose="020B0604020202020204" pitchFamily="34" charset="0"/>
              <a:buNone/>
            </a:pPr>
            <a:r>
              <a:rPr lang="en-US" dirty="0"/>
              <a:t>[Optional section ##]</a:t>
            </a:r>
          </a:p>
        </p:txBody>
      </p:sp>
    </p:spTree>
    <p:extLst>
      <p:ext uri="{BB962C8B-B14F-4D97-AF65-F5344CB8AC3E}">
        <p14:creationId xmlns:p14="http://schemas.microsoft.com/office/powerpoint/2010/main" val="197147223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1498">
          <p15:clr>
            <a:srgbClr val="FBAE40"/>
          </p15:clr>
        </p15:guide>
        <p15:guide id="4" orient="horz" pos="2736">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vider 4">
    <p:bg>
      <p:bgPr>
        <a:solidFill>
          <a:srgbClr val="005E60"/>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6808260-87F5-684E-B4AE-F4EFAA65FF4F}"/>
              </a:ext>
            </a:extLst>
          </p:cNvPr>
          <p:cNvSpPr>
            <a:spLocks noGrp="1"/>
          </p:cNvSpPr>
          <p:nvPr>
            <p:ph type="ftr" sz="quarter" idx="11"/>
          </p:nvPr>
        </p:nvSpPr>
        <p:spPr/>
        <p:txBody>
          <a:bodyPr/>
          <a:lstStyle>
            <a:lvl1pPr>
              <a:defRPr>
                <a:solidFill>
                  <a:schemeClr val="tx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BADAAE3E-8C1F-854F-A5B6-DE2B8F20033B}"/>
              </a:ext>
            </a:extLst>
          </p:cNvPr>
          <p:cNvSpPr>
            <a:spLocks noGrp="1"/>
          </p:cNvSpPr>
          <p:nvPr>
            <p:ph type="sldNum" sz="quarter" idx="12"/>
          </p:nvPr>
        </p:nvSpPr>
        <p:spPr/>
        <p:txBody>
          <a:bodyPr/>
          <a:lstStyle>
            <a:lvl1pPr>
              <a:defRPr>
                <a:solidFill>
                  <a:schemeClr val="tx1"/>
                </a:solidFill>
              </a:defRPr>
            </a:lvl1pPr>
          </a:lstStyle>
          <a:p>
            <a:fld id="{7A7A97EF-C944-4447-B862-B593E9B4A0FF}" type="slidenum">
              <a:rPr lang="en-US" smtClean="0"/>
              <a:pPr/>
              <a:t>‹#›</a:t>
            </a:fld>
            <a:endParaRPr lang="en-US" dirty="0"/>
          </a:p>
        </p:txBody>
      </p:sp>
      <p:pic>
        <p:nvPicPr>
          <p:cNvPr id="4" name="Picture 3" descr="Text&#10;&#10;Description automatically generated">
            <a:extLst>
              <a:ext uri="{FF2B5EF4-FFF2-40B4-BE49-F238E27FC236}">
                <a16:creationId xmlns:a16="http://schemas.microsoft.com/office/drawing/2014/main" id="{592B45FF-A1AE-61C0-351C-FC46C4660695}"/>
              </a:ext>
            </a:extLst>
          </p:cNvPr>
          <p:cNvPicPr>
            <a:picLocks noChangeAspect="1"/>
          </p:cNvPicPr>
          <p:nvPr userDrawn="1"/>
        </p:nvPicPr>
        <p:blipFill>
          <a:blip r:embed="rId2"/>
          <a:stretch>
            <a:fillRect/>
          </a:stretch>
        </p:blipFill>
        <p:spPr>
          <a:xfrm>
            <a:off x="10309857" y="339154"/>
            <a:ext cx="1553489" cy="485273"/>
          </a:xfrm>
          <a:prstGeom prst="rect">
            <a:avLst/>
          </a:prstGeom>
        </p:spPr>
      </p:pic>
    </p:spTree>
    <p:extLst>
      <p:ext uri="{BB962C8B-B14F-4D97-AF65-F5344CB8AC3E}">
        <p14:creationId xmlns:p14="http://schemas.microsoft.com/office/powerpoint/2010/main" val="48483517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1498">
          <p15:clr>
            <a:srgbClr val="FBAE40"/>
          </p15:clr>
        </p15:guide>
        <p15:guide id="4" orient="horz" pos="2736">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nfographics 1">
    <p:bg>
      <p:bgPr>
        <a:solidFill>
          <a:srgbClr val="005E60"/>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chemeClr val="tx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chemeClr val="tx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716938" cy="457020"/>
          </a:xfrm>
        </p:spPr>
        <p:txBody>
          <a:bodyPr/>
          <a:lstStyle>
            <a:lvl1pPr>
              <a:defRPr>
                <a:solidFill>
                  <a:schemeClr val="tx1"/>
                </a:solidFill>
              </a:defRPr>
            </a:lvl1p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F4F0CB69-A8C9-3148-BE3D-A492C022E5FA}"/>
              </a:ext>
            </a:extLst>
          </p:cNvPr>
          <p:cNvSpPr>
            <a:spLocks noGrp="1"/>
          </p:cNvSpPr>
          <p:nvPr>
            <p:ph type="body" sz="quarter" idx="13" hasCustomPrompt="1"/>
          </p:nvPr>
        </p:nvSpPr>
        <p:spPr>
          <a:xfrm>
            <a:off x="876300" y="1403350"/>
            <a:ext cx="1104900" cy="914400"/>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11" name="Text Placeholder 9">
            <a:extLst>
              <a:ext uri="{FF2B5EF4-FFF2-40B4-BE49-F238E27FC236}">
                <a16:creationId xmlns:a16="http://schemas.microsoft.com/office/drawing/2014/main" id="{73263E97-D3AD-CB4D-A38F-E36DBD10B2B0}"/>
              </a:ext>
            </a:extLst>
          </p:cNvPr>
          <p:cNvSpPr>
            <a:spLocks noGrp="1"/>
          </p:cNvSpPr>
          <p:nvPr>
            <p:ph type="body" sz="quarter" idx="14" hasCustomPrompt="1"/>
          </p:nvPr>
        </p:nvSpPr>
        <p:spPr>
          <a:xfrm>
            <a:off x="876300" y="2378075"/>
            <a:ext cx="1104900" cy="914400"/>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12" name="Text Placeholder 9">
            <a:extLst>
              <a:ext uri="{FF2B5EF4-FFF2-40B4-BE49-F238E27FC236}">
                <a16:creationId xmlns:a16="http://schemas.microsoft.com/office/drawing/2014/main" id="{40C84B42-6275-4644-86D4-ECD146789AA4}"/>
              </a:ext>
            </a:extLst>
          </p:cNvPr>
          <p:cNvSpPr>
            <a:spLocks noGrp="1"/>
          </p:cNvSpPr>
          <p:nvPr>
            <p:ph type="body" sz="quarter" idx="15" hasCustomPrompt="1"/>
          </p:nvPr>
        </p:nvSpPr>
        <p:spPr>
          <a:xfrm>
            <a:off x="876300" y="3359150"/>
            <a:ext cx="1104900" cy="914400"/>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13" name="Text Placeholder 9">
            <a:extLst>
              <a:ext uri="{FF2B5EF4-FFF2-40B4-BE49-F238E27FC236}">
                <a16:creationId xmlns:a16="http://schemas.microsoft.com/office/drawing/2014/main" id="{C0F8B490-4361-CC4A-9F61-79B2E81AFCDE}"/>
              </a:ext>
            </a:extLst>
          </p:cNvPr>
          <p:cNvSpPr>
            <a:spLocks noGrp="1"/>
          </p:cNvSpPr>
          <p:nvPr>
            <p:ph type="body" sz="quarter" idx="16" hasCustomPrompt="1"/>
          </p:nvPr>
        </p:nvSpPr>
        <p:spPr>
          <a:xfrm>
            <a:off x="876300" y="4343399"/>
            <a:ext cx="1104900" cy="914400"/>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14" name="Text Placeholder 9">
            <a:extLst>
              <a:ext uri="{FF2B5EF4-FFF2-40B4-BE49-F238E27FC236}">
                <a16:creationId xmlns:a16="http://schemas.microsoft.com/office/drawing/2014/main" id="{73CABFCA-A501-7E4D-9263-58563C08AE0E}"/>
              </a:ext>
            </a:extLst>
          </p:cNvPr>
          <p:cNvSpPr>
            <a:spLocks noGrp="1"/>
          </p:cNvSpPr>
          <p:nvPr>
            <p:ph type="body" sz="quarter" idx="17" hasCustomPrompt="1"/>
          </p:nvPr>
        </p:nvSpPr>
        <p:spPr>
          <a:xfrm>
            <a:off x="876300" y="5318126"/>
            <a:ext cx="1104900" cy="892175"/>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17" name="Text Placeholder 9">
            <a:extLst>
              <a:ext uri="{FF2B5EF4-FFF2-40B4-BE49-F238E27FC236}">
                <a16:creationId xmlns:a16="http://schemas.microsoft.com/office/drawing/2014/main" id="{6AC87837-1EA6-2349-931C-E6FFFB8DBB27}"/>
              </a:ext>
            </a:extLst>
          </p:cNvPr>
          <p:cNvSpPr>
            <a:spLocks noGrp="1"/>
          </p:cNvSpPr>
          <p:nvPr>
            <p:ph type="body" sz="quarter" idx="18" hasCustomPrompt="1"/>
          </p:nvPr>
        </p:nvSpPr>
        <p:spPr>
          <a:xfrm>
            <a:off x="6553200" y="1403350"/>
            <a:ext cx="1104900" cy="914400"/>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18" name="Text Placeholder 9">
            <a:extLst>
              <a:ext uri="{FF2B5EF4-FFF2-40B4-BE49-F238E27FC236}">
                <a16:creationId xmlns:a16="http://schemas.microsoft.com/office/drawing/2014/main" id="{36138EAC-7695-894D-BBD4-055459A09359}"/>
              </a:ext>
            </a:extLst>
          </p:cNvPr>
          <p:cNvSpPr>
            <a:spLocks noGrp="1"/>
          </p:cNvSpPr>
          <p:nvPr>
            <p:ph type="body" sz="quarter" idx="19" hasCustomPrompt="1"/>
          </p:nvPr>
        </p:nvSpPr>
        <p:spPr>
          <a:xfrm>
            <a:off x="6553200" y="2378075"/>
            <a:ext cx="1104900" cy="914400"/>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19" name="Text Placeholder 9">
            <a:extLst>
              <a:ext uri="{FF2B5EF4-FFF2-40B4-BE49-F238E27FC236}">
                <a16:creationId xmlns:a16="http://schemas.microsoft.com/office/drawing/2014/main" id="{C737E5CF-1F7C-5649-A592-CC25861D2D5B}"/>
              </a:ext>
            </a:extLst>
          </p:cNvPr>
          <p:cNvSpPr>
            <a:spLocks noGrp="1"/>
          </p:cNvSpPr>
          <p:nvPr>
            <p:ph type="body" sz="quarter" idx="20" hasCustomPrompt="1"/>
          </p:nvPr>
        </p:nvSpPr>
        <p:spPr>
          <a:xfrm>
            <a:off x="6553200" y="3359150"/>
            <a:ext cx="1104900" cy="914400"/>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20" name="Text Placeholder 9">
            <a:extLst>
              <a:ext uri="{FF2B5EF4-FFF2-40B4-BE49-F238E27FC236}">
                <a16:creationId xmlns:a16="http://schemas.microsoft.com/office/drawing/2014/main" id="{0070BC90-9746-8846-93B3-5F5CE932FF9B}"/>
              </a:ext>
            </a:extLst>
          </p:cNvPr>
          <p:cNvSpPr>
            <a:spLocks noGrp="1"/>
          </p:cNvSpPr>
          <p:nvPr>
            <p:ph type="body" sz="quarter" idx="21" hasCustomPrompt="1"/>
          </p:nvPr>
        </p:nvSpPr>
        <p:spPr>
          <a:xfrm>
            <a:off x="6553200" y="4343399"/>
            <a:ext cx="1104900" cy="914400"/>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21" name="Text Placeholder 9">
            <a:extLst>
              <a:ext uri="{FF2B5EF4-FFF2-40B4-BE49-F238E27FC236}">
                <a16:creationId xmlns:a16="http://schemas.microsoft.com/office/drawing/2014/main" id="{60960AB0-B647-2C4E-AAFE-66E5B8F1A5C6}"/>
              </a:ext>
            </a:extLst>
          </p:cNvPr>
          <p:cNvSpPr>
            <a:spLocks noGrp="1"/>
          </p:cNvSpPr>
          <p:nvPr>
            <p:ph type="body" sz="quarter" idx="22" hasCustomPrompt="1"/>
          </p:nvPr>
        </p:nvSpPr>
        <p:spPr>
          <a:xfrm>
            <a:off x="6553200" y="5318126"/>
            <a:ext cx="1104900" cy="892175"/>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25" name="Text Placeholder 24">
            <a:extLst>
              <a:ext uri="{FF2B5EF4-FFF2-40B4-BE49-F238E27FC236}">
                <a16:creationId xmlns:a16="http://schemas.microsoft.com/office/drawing/2014/main" id="{4247BEE3-7D76-F644-BDAB-16ED5A8288C2}"/>
              </a:ext>
            </a:extLst>
          </p:cNvPr>
          <p:cNvSpPr>
            <a:spLocks noGrp="1"/>
          </p:cNvSpPr>
          <p:nvPr>
            <p:ph type="body" sz="quarter" idx="23"/>
          </p:nvPr>
        </p:nvSpPr>
        <p:spPr>
          <a:xfrm>
            <a:off x="1981200" y="1403350"/>
            <a:ext cx="3840480" cy="914400"/>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7" name="Text Placeholder 24">
            <a:extLst>
              <a:ext uri="{FF2B5EF4-FFF2-40B4-BE49-F238E27FC236}">
                <a16:creationId xmlns:a16="http://schemas.microsoft.com/office/drawing/2014/main" id="{321EEC92-A39E-E94D-B2E6-F86BAE8543AF}"/>
              </a:ext>
            </a:extLst>
          </p:cNvPr>
          <p:cNvSpPr>
            <a:spLocks noGrp="1"/>
          </p:cNvSpPr>
          <p:nvPr>
            <p:ph type="body" sz="quarter" idx="24"/>
          </p:nvPr>
        </p:nvSpPr>
        <p:spPr>
          <a:xfrm>
            <a:off x="1981200" y="2378075"/>
            <a:ext cx="3840480" cy="914400"/>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8" name="Text Placeholder 24">
            <a:extLst>
              <a:ext uri="{FF2B5EF4-FFF2-40B4-BE49-F238E27FC236}">
                <a16:creationId xmlns:a16="http://schemas.microsoft.com/office/drawing/2014/main" id="{05A623ED-65B4-834F-8518-DA9B1269F13D}"/>
              </a:ext>
            </a:extLst>
          </p:cNvPr>
          <p:cNvSpPr>
            <a:spLocks noGrp="1"/>
          </p:cNvSpPr>
          <p:nvPr>
            <p:ph type="body" sz="quarter" idx="25"/>
          </p:nvPr>
        </p:nvSpPr>
        <p:spPr>
          <a:xfrm>
            <a:off x="1981200" y="3359150"/>
            <a:ext cx="3840480" cy="914400"/>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9" name="Text Placeholder 24">
            <a:extLst>
              <a:ext uri="{FF2B5EF4-FFF2-40B4-BE49-F238E27FC236}">
                <a16:creationId xmlns:a16="http://schemas.microsoft.com/office/drawing/2014/main" id="{27D82EA8-413C-D24C-A022-A5076609146A}"/>
              </a:ext>
            </a:extLst>
          </p:cNvPr>
          <p:cNvSpPr>
            <a:spLocks noGrp="1"/>
          </p:cNvSpPr>
          <p:nvPr>
            <p:ph type="body" sz="quarter" idx="26"/>
          </p:nvPr>
        </p:nvSpPr>
        <p:spPr>
          <a:xfrm>
            <a:off x="1981200" y="4343400"/>
            <a:ext cx="3840480" cy="914400"/>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0" name="Text Placeholder 24">
            <a:extLst>
              <a:ext uri="{FF2B5EF4-FFF2-40B4-BE49-F238E27FC236}">
                <a16:creationId xmlns:a16="http://schemas.microsoft.com/office/drawing/2014/main" id="{37E7239D-DEAC-7F4E-BAF6-9D7D97413F9A}"/>
              </a:ext>
            </a:extLst>
          </p:cNvPr>
          <p:cNvSpPr>
            <a:spLocks noGrp="1"/>
          </p:cNvSpPr>
          <p:nvPr>
            <p:ph type="body" sz="quarter" idx="27"/>
          </p:nvPr>
        </p:nvSpPr>
        <p:spPr>
          <a:xfrm>
            <a:off x="1981200" y="5318125"/>
            <a:ext cx="3840480" cy="892175"/>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1" name="Text Placeholder 24">
            <a:extLst>
              <a:ext uri="{FF2B5EF4-FFF2-40B4-BE49-F238E27FC236}">
                <a16:creationId xmlns:a16="http://schemas.microsoft.com/office/drawing/2014/main" id="{B11C7D85-DC2F-A745-ADB8-A7CA8256E3D0}"/>
              </a:ext>
            </a:extLst>
          </p:cNvPr>
          <p:cNvSpPr>
            <a:spLocks noGrp="1"/>
          </p:cNvSpPr>
          <p:nvPr>
            <p:ph type="body" sz="quarter" idx="28"/>
          </p:nvPr>
        </p:nvSpPr>
        <p:spPr>
          <a:xfrm>
            <a:off x="7658100" y="1403350"/>
            <a:ext cx="3840480" cy="914400"/>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2" name="Text Placeholder 24">
            <a:extLst>
              <a:ext uri="{FF2B5EF4-FFF2-40B4-BE49-F238E27FC236}">
                <a16:creationId xmlns:a16="http://schemas.microsoft.com/office/drawing/2014/main" id="{EB74C912-DD8C-AF45-9C63-8F7BBF3C01EA}"/>
              </a:ext>
            </a:extLst>
          </p:cNvPr>
          <p:cNvSpPr>
            <a:spLocks noGrp="1"/>
          </p:cNvSpPr>
          <p:nvPr>
            <p:ph type="body" sz="quarter" idx="29"/>
          </p:nvPr>
        </p:nvSpPr>
        <p:spPr>
          <a:xfrm>
            <a:off x="7658100" y="2378075"/>
            <a:ext cx="3840480" cy="914400"/>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3" name="Text Placeholder 24">
            <a:extLst>
              <a:ext uri="{FF2B5EF4-FFF2-40B4-BE49-F238E27FC236}">
                <a16:creationId xmlns:a16="http://schemas.microsoft.com/office/drawing/2014/main" id="{5E8DBD9B-A278-BC4A-920C-02E365359351}"/>
              </a:ext>
            </a:extLst>
          </p:cNvPr>
          <p:cNvSpPr>
            <a:spLocks noGrp="1"/>
          </p:cNvSpPr>
          <p:nvPr>
            <p:ph type="body" sz="quarter" idx="30"/>
          </p:nvPr>
        </p:nvSpPr>
        <p:spPr>
          <a:xfrm>
            <a:off x="7658100" y="3359150"/>
            <a:ext cx="3840480" cy="914400"/>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4" name="Text Placeholder 24">
            <a:extLst>
              <a:ext uri="{FF2B5EF4-FFF2-40B4-BE49-F238E27FC236}">
                <a16:creationId xmlns:a16="http://schemas.microsoft.com/office/drawing/2014/main" id="{FF9FB30C-3AED-7D45-A24D-38F4A99E19BA}"/>
              </a:ext>
            </a:extLst>
          </p:cNvPr>
          <p:cNvSpPr>
            <a:spLocks noGrp="1"/>
          </p:cNvSpPr>
          <p:nvPr>
            <p:ph type="body" sz="quarter" idx="31"/>
          </p:nvPr>
        </p:nvSpPr>
        <p:spPr>
          <a:xfrm>
            <a:off x="7658100" y="4343400"/>
            <a:ext cx="3840480" cy="914400"/>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5" name="Text Placeholder 24">
            <a:extLst>
              <a:ext uri="{FF2B5EF4-FFF2-40B4-BE49-F238E27FC236}">
                <a16:creationId xmlns:a16="http://schemas.microsoft.com/office/drawing/2014/main" id="{612DBE41-3DAD-064C-BC23-5C041B16A221}"/>
              </a:ext>
            </a:extLst>
          </p:cNvPr>
          <p:cNvSpPr>
            <a:spLocks noGrp="1"/>
          </p:cNvSpPr>
          <p:nvPr>
            <p:ph type="body" sz="quarter" idx="32"/>
          </p:nvPr>
        </p:nvSpPr>
        <p:spPr>
          <a:xfrm>
            <a:off x="7658100" y="5318125"/>
            <a:ext cx="3840480" cy="892175"/>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4" name="Picture 3" descr="Text&#10;&#10;Description automatically generated">
            <a:extLst>
              <a:ext uri="{FF2B5EF4-FFF2-40B4-BE49-F238E27FC236}">
                <a16:creationId xmlns:a16="http://schemas.microsoft.com/office/drawing/2014/main" id="{FD051AE3-C2A3-6884-82E8-0091361DC8B0}"/>
              </a:ext>
            </a:extLst>
          </p:cNvPr>
          <p:cNvPicPr>
            <a:picLocks noChangeAspect="1"/>
          </p:cNvPicPr>
          <p:nvPr userDrawn="1"/>
        </p:nvPicPr>
        <p:blipFill>
          <a:blip r:embed="rId2"/>
          <a:stretch>
            <a:fillRect/>
          </a:stretch>
        </p:blipFill>
        <p:spPr>
          <a:xfrm>
            <a:off x="10309857" y="339154"/>
            <a:ext cx="1553489" cy="485273"/>
          </a:xfrm>
          <a:prstGeom prst="rect">
            <a:avLst/>
          </a:prstGeom>
        </p:spPr>
      </p:pic>
    </p:spTree>
    <p:extLst>
      <p:ext uri="{BB962C8B-B14F-4D97-AF65-F5344CB8AC3E}">
        <p14:creationId xmlns:p14="http://schemas.microsoft.com/office/powerpoint/2010/main" val="26311658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pos="1248" userDrawn="1">
          <p15:clr>
            <a:srgbClr val="FBAE40"/>
          </p15:clr>
        </p15:guide>
        <p15:guide id="3" pos="4128" userDrawn="1">
          <p15:clr>
            <a:srgbClr val="FBAE40"/>
          </p15:clr>
        </p15:guide>
        <p15:guide id="4" pos="4824" userDrawn="1">
          <p15:clr>
            <a:srgbClr val="FBAE40"/>
          </p15:clr>
        </p15:guide>
        <p15:guide id="5" orient="horz" pos="884" userDrawn="1">
          <p15:clr>
            <a:srgbClr val="FBAE40"/>
          </p15:clr>
        </p15:guide>
        <p15:guide id="6" orient="horz" pos="1498" userDrawn="1">
          <p15:clr>
            <a:srgbClr val="FBAE40"/>
          </p15:clr>
        </p15:guide>
        <p15:guide id="7" orient="horz" pos="2116" userDrawn="1">
          <p15:clr>
            <a:srgbClr val="FBAE40"/>
          </p15:clr>
        </p15:guide>
        <p15:guide id="8" orient="horz" pos="2736" userDrawn="1">
          <p15:clr>
            <a:srgbClr val="FBAE40"/>
          </p15:clr>
        </p15:guide>
        <p15:guide id="9" orient="horz" pos="3350" userDrawn="1">
          <p15:clr>
            <a:srgbClr val="FBAE40"/>
          </p15:clr>
        </p15:guide>
        <p15:guide id="10" pos="55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3 Light Photo Background">
    <p:bg>
      <p:bgPr>
        <a:solidFill>
          <a:schemeClr val="tx1"/>
        </a:solidFill>
        <a:effectLst/>
      </p:bgPr>
    </p:bg>
    <p:spTree>
      <p:nvGrpSpPr>
        <p:cNvPr id="1" name=""/>
        <p:cNvGrpSpPr/>
        <p:nvPr/>
      </p:nvGrpSpPr>
      <p:grpSpPr>
        <a:xfrm>
          <a:off x="0" y="0"/>
          <a:ext cx="0" cy="0"/>
          <a:chOff x="0" y="0"/>
          <a:chExt cx="0" cy="0"/>
        </a:xfrm>
      </p:grpSpPr>
      <p:pic>
        <p:nvPicPr>
          <p:cNvPr id="6" name="Picture 5" descr="Text&#10;&#10;Description automatically generated">
            <a:extLst>
              <a:ext uri="{FF2B5EF4-FFF2-40B4-BE49-F238E27FC236}">
                <a16:creationId xmlns:a16="http://schemas.microsoft.com/office/drawing/2014/main" id="{D9E1DC37-7617-9EED-CD74-B8909A49A546}"/>
              </a:ext>
            </a:extLst>
          </p:cNvPr>
          <p:cNvPicPr>
            <a:picLocks noChangeAspect="1"/>
          </p:cNvPicPr>
          <p:nvPr userDrawn="1"/>
        </p:nvPicPr>
        <p:blipFill>
          <a:blip r:embed="rId2"/>
          <a:stretch>
            <a:fillRect/>
          </a:stretch>
        </p:blipFill>
        <p:spPr>
          <a:xfrm>
            <a:off x="279519" y="272267"/>
            <a:ext cx="2606040" cy="814067"/>
          </a:xfrm>
          <a:prstGeom prst="rect">
            <a:avLst/>
          </a:prstGeom>
        </p:spPr>
      </p:pic>
      <p:sp>
        <p:nvSpPr>
          <p:cNvPr id="5" name="Footer Placeholder 4">
            <a:extLst>
              <a:ext uri="{FF2B5EF4-FFF2-40B4-BE49-F238E27FC236}">
                <a16:creationId xmlns:a16="http://schemas.microsoft.com/office/drawing/2014/main" id="{54370033-E5A1-7B48-AE34-D9C6694ED55E}"/>
              </a:ext>
            </a:extLst>
          </p:cNvPr>
          <p:cNvSpPr>
            <a:spLocks noGrp="1"/>
          </p:cNvSpPr>
          <p:nvPr>
            <p:ph type="ftr" sz="quarter" idx="11"/>
          </p:nvPr>
        </p:nvSpPr>
        <p:spPr>
          <a:xfrm>
            <a:off x="419100" y="6492875"/>
            <a:ext cx="5431618" cy="365125"/>
          </a:xfrm>
        </p:spPr>
        <p:txBody>
          <a:bodyPr/>
          <a:lstStyle>
            <a:lvl1pPr>
              <a:defRPr>
                <a:solidFill>
                  <a:srgbClr val="212121"/>
                </a:solidFill>
              </a:defRPr>
            </a:lvl1pPr>
          </a:lstStyle>
          <a:p>
            <a:r>
              <a:rPr lang="en-US"/>
              <a:t>© 2023 GE Vernova and/or its affiliates. All rights reserved.</a:t>
            </a:r>
            <a:endParaRPr lang="en-US" dirty="0"/>
          </a:p>
        </p:txBody>
      </p:sp>
      <p:sp>
        <p:nvSpPr>
          <p:cNvPr id="2" name="Title 1">
            <a:extLst>
              <a:ext uri="{FF2B5EF4-FFF2-40B4-BE49-F238E27FC236}">
                <a16:creationId xmlns:a16="http://schemas.microsoft.com/office/drawing/2014/main" id="{9A14E021-5666-C143-A40F-6113F80F8FE3}"/>
              </a:ext>
            </a:extLst>
          </p:cNvPr>
          <p:cNvSpPr>
            <a:spLocks noGrp="1"/>
          </p:cNvSpPr>
          <p:nvPr>
            <p:ph type="ctrTitle" hasCustomPrompt="1"/>
          </p:nvPr>
        </p:nvSpPr>
        <p:spPr>
          <a:xfrm>
            <a:off x="419100" y="2378075"/>
            <a:ext cx="10706100" cy="1965325"/>
          </a:xfrm>
        </p:spPr>
        <p:txBody>
          <a:bodyPr anchor="t" anchorCtr="0"/>
          <a:lstStyle>
            <a:lvl1pPr algn="l">
              <a:lnSpc>
                <a:spcPts val="6500"/>
              </a:lnSpc>
              <a:defRPr sz="7200" cap="all" baseline="0">
                <a:solidFill>
                  <a:srgbClr val="005E60"/>
                </a:solidFill>
                <a:latin typeface="Sons Condensed Extrabold" panose="02060906060206060203" pitchFamily="18" charset="0"/>
              </a:defRPr>
            </a:lvl1pPr>
          </a:lstStyle>
          <a:p>
            <a:r>
              <a:rPr lang="en-US" dirty="0"/>
              <a:t>CLICK HERE TO EDIT MASTER TITLE STYLE</a:t>
            </a:r>
          </a:p>
        </p:txBody>
      </p:sp>
      <p:sp>
        <p:nvSpPr>
          <p:cNvPr id="3" name="Subtitle 2">
            <a:extLst>
              <a:ext uri="{FF2B5EF4-FFF2-40B4-BE49-F238E27FC236}">
                <a16:creationId xmlns:a16="http://schemas.microsoft.com/office/drawing/2014/main" id="{2A2F35A6-FF25-0745-8AB1-FA8EE7D66779}"/>
              </a:ext>
            </a:extLst>
          </p:cNvPr>
          <p:cNvSpPr>
            <a:spLocks noGrp="1"/>
          </p:cNvSpPr>
          <p:nvPr>
            <p:ph type="subTitle" idx="1"/>
          </p:nvPr>
        </p:nvSpPr>
        <p:spPr>
          <a:xfrm>
            <a:off x="419100" y="4343399"/>
            <a:ext cx="10706100" cy="974725"/>
          </a:xfrm>
        </p:spPr>
        <p:txBody>
          <a:bodyPr>
            <a:noAutofit/>
          </a:bodyPr>
          <a:lstStyle>
            <a:lvl1pPr marL="0" indent="0" algn="l">
              <a:spcAft>
                <a:spcPts val="400"/>
              </a:spcAft>
              <a:buNone/>
              <a:defRPr sz="1800">
                <a:solidFill>
                  <a:srgbClr val="21212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21049648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1498">
          <p15:clr>
            <a:srgbClr val="FBAE40"/>
          </p15:clr>
        </p15:guide>
        <p15:guide id="3" orient="horz" pos="2736">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nfographics 3">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p:txBody>
          <a:bodyPr/>
          <a:lstStyle>
            <a:lvl1pPr>
              <a:defRPr>
                <a:solidFill>
                  <a:srgbClr val="005E60"/>
                </a:solidFill>
              </a:defRPr>
            </a:lvl1p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F4F0CB69-A8C9-3148-BE3D-A492C022E5FA}"/>
              </a:ext>
            </a:extLst>
          </p:cNvPr>
          <p:cNvSpPr>
            <a:spLocks noGrp="1"/>
          </p:cNvSpPr>
          <p:nvPr>
            <p:ph type="body" sz="quarter" idx="13" hasCustomPrompt="1"/>
          </p:nvPr>
        </p:nvSpPr>
        <p:spPr>
          <a:xfrm>
            <a:off x="876300" y="1403350"/>
            <a:ext cx="1104900" cy="914400"/>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11" name="Text Placeholder 9">
            <a:extLst>
              <a:ext uri="{FF2B5EF4-FFF2-40B4-BE49-F238E27FC236}">
                <a16:creationId xmlns:a16="http://schemas.microsoft.com/office/drawing/2014/main" id="{73263E97-D3AD-CB4D-A38F-E36DBD10B2B0}"/>
              </a:ext>
            </a:extLst>
          </p:cNvPr>
          <p:cNvSpPr>
            <a:spLocks noGrp="1"/>
          </p:cNvSpPr>
          <p:nvPr>
            <p:ph type="body" sz="quarter" idx="14" hasCustomPrompt="1"/>
          </p:nvPr>
        </p:nvSpPr>
        <p:spPr>
          <a:xfrm>
            <a:off x="876300" y="2378075"/>
            <a:ext cx="1104900" cy="914400"/>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12" name="Text Placeholder 9">
            <a:extLst>
              <a:ext uri="{FF2B5EF4-FFF2-40B4-BE49-F238E27FC236}">
                <a16:creationId xmlns:a16="http://schemas.microsoft.com/office/drawing/2014/main" id="{40C84B42-6275-4644-86D4-ECD146789AA4}"/>
              </a:ext>
            </a:extLst>
          </p:cNvPr>
          <p:cNvSpPr>
            <a:spLocks noGrp="1"/>
          </p:cNvSpPr>
          <p:nvPr>
            <p:ph type="body" sz="quarter" idx="15" hasCustomPrompt="1"/>
          </p:nvPr>
        </p:nvSpPr>
        <p:spPr>
          <a:xfrm>
            <a:off x="876300" y="3359150"/>
            <a:ext cx="1104900" cy="914400"/>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13" name="Text Placeholder 9">
            <a:extLst>
              <a:ext uri="{FF2B5EF4-FFF2-40B4-BE49-F238E27FC236}">
                <a16:creationId xmlns:a16="http://schemas.microsoft.com/office/drawing/2014/main" id="{C0F8B490-4361-CC4A-9F61-79B2E81AFCDE}"/>
              </a:ext>
            </a:extLst>
          </p:cNvPr>
          <p:cNvSpPr>
            <a:spLocks noGrp="1"/>
          </p:cNvSpPr>
          <p:nvPr>
            <p:ph type="body" sz="quarter" idx="16" hasCustomPrompt="1"/>
          </p:nvPr>
        </p:nvSpPr>
        <p:spPr>
          <a:xfrm>
            <a:off x="876300" y="4343399"/>
            <a:ext cx="1104900" cy="914400"/>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14" name="Text Placeholder 9">
            <a:extLst>
              <a:ext uri="{FF2B5EF4-FFF2-40B4-BE49-F238E27FC236}">
                <a16:creationId xmlns:a16="http://schemas.microsoft.com/office/drawing/2014/main" id="{73CABFCA-A501-7E4D-9263-58563C08AE0E}"/>
              </a:ext>
            </a:extLst>
          </p:cNvPr>
          <p:cNvSpPr>
            <a:spLocks noGrp="1"/>
          </p:cNvSpPr>
          <p:nvPr>
            <p:ph type="body" sz="quarter" idx="17" hasCustomPrompt="1"/>
          </p:nvPr>
        </p:nvSpPr>
        <p:spPr>
          <a:xfrm>
            <a:off x="876300" y="5318126"/>
            <a:ext cx="1104900" cy="892175"/>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17" name="Text Placeholder 9">
            <a:extLst>
              <a:ext uri="{FF2B5EF4-FFF2-40B4-BE49-F238E27FC236}">
                <a16:creationId xmlns:a16="http://schemas.microsoft.com/office/drawing/2014/main" id="{6AC87837-1EA6-2349-931C-E6FFFB8DBB27}"/>
              </a:ext>
            </a:extLst>
          </p:cNvPr>
          <p:cNvSpPr>
            <a:spLocks noGrp="1"/>
          </p:cNvSpPr>
          <p:nvPr>
            <p:ph type="body" sz="quarter" idx="18" hasCustomPrompt="1"/>
          </p:nvPr>
        </p:nvSpPr>
        <p:spPr>
          <a:xfrm>
            <a:off x="6553200" y="1403350"/>
            <a:ext cx="1104900" cy="914400"/>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18" name="Text Placeholder 9">
            <a:extLst>
              <a:ext uri="{FF2B5EF4-FFF2-40B4-BE49-F238E27FC236}">
                <a16:creationId xmlns:a16="http://schemas.microsoft.com/office/drawing/2014/main" id="{36138EAC-7695-894D-BBD4-055459A09359}"/>
              </a:ext>
            </a:extLst>
          </p:cNvPr>
          <p:cNvSpPr>
            <a:spLocks noGrp="1"/>
          </p:cNvSpPr>
          <p:nvPr>
            <p:ph type="body" sz="quarter" idx="19" hasCustomPrompt="1"/>
          </p:nvPr>
        </p:nvSpPr>
        <p:spPr>
          <a:xfrm>
            <a:off x="6553200" y="2378075"/>
            <a:ext cx="1104900" cy="914400"/>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19" name="Text Placeholder 9">
            <a:extLst>
              <a:ext uri="{FF2B5EF4-FFF2-40B4-BE49-F238E27FC236}">
                <a16:creationId xmlns:a16="http://schemas.microsoft.com/office/drawing/2014/main" id="{C737E5CF-1F7C-5649-A592-CC25861D2D5B}"/>
              </a:ext>
            </a:extLst>
          </p:cNvPr>
          <p:cNvSpPr>
            <a:spLocks noGrp="1"/>
          </p:cNvSpPr>
          <p:nvPr>
            <p:ph type="body" sz="quarter" idx="20" hasCustomPrompt="1"/>
          </p:nvPr>
        </p:nvSpPr>
        <p:spPr>
          <a:xfrm>
            <a:off x="6553200" y="3359150"/>
            <a:ext cx="1104900" cy="914400"/>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20" name="Text Placeholder 9">
            <a:extLst>
              <a:ext uri="{FF2B5EF4-FFF2-40B4-BE49-F238E27FC236}">
                <a16:creationId xmlns:a16="http://schemas.microsoft.com/office/drawing/2014/main" id="{0070BC90-9746-8846-93B3-5F5CE932FF9B}"/>
              </a:ext>
            </a:extLst>
          </p:cNvPr>
          <p:cNvSpPr>
            <a:spLocks noGrp="1"/>
          </p:cNvSpPr>
          <p:nvPr>
            <p:ph type="body" sz="quarter" idx="21" hasCustomPrompt="1"/>
          </p:nvPr>
        </p:nvSpPr>
        <p:spPr>
          <a:xfrm>
            <a:off x="6553200" y="4343399"/>
            <a:ext cx="1104900" cy="914400"/>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21" name="Text Placeholder 9">
            <a:extLst>
              <a:ext uri="{FF2B5EF4-FFF2-40B4-BE49-F238E27FC236}">
                <a16:creationId xmlns:a16="http://schemas.microsoft.com/office/drawing/2014/main" id="{60960AB0-B647-2C4E-AAFE-66E5B8F1A5C6}"/>
              </a:ext>
            </a:extLst>
          </p:cNvPr>
          <p:cNvSpPr>
            <a:spLocks noGrp="1"/>
          </p:cNvSpPr>
          <p:nvPr>
            <p:ph type="body" sz="quarter" idx="22" hasCustomPrompt="1"/>
          </p:nvPr>
        </p:nvSpPr>
        <p:spPr>
          <a:xfrm>
            <a:off x="6553200" y="5318126"/>
            <a:ext cx="1104900" cy="892175"/>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25" name="Text Placeholder 24">
            <a:extLst>
              <a:ext uri="{FF2B5EF4-FFF2-40B4-BE49-F238E27FC236}">
                <a16:creationId xmlns:a16="http://schemas.microsoft.com/office/drawing/2014/main" id="{4247BEE3-7D76-F644-BDAB-16ED5A8288C2}"/>
              </a:ext>
            </a:extLst>
          </p:cNvPr>
          <p:cNvSpPr>
            <a:spLocks noGrp="1"/>
          </p:cNvSpPr>
          <p:nvPr>
            <p:ph type="body" sz="quarter" idx="23"/>
          </p:nvPr>
        </p:nvSpPr>
        <p:spPr>
          <a:xfrm>
            <a:off x="1981200" y="1403350"/>
            <a:ext cx="3840480" cy="914400"/>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7" name="Text Placeholder 24">
            <a:extLst>
              <a:ext uri="{FF2B5EF4-FFF2-40B4-BE49-F238E27FC236}">
                <a16:creationId xmlns:a16="http://schemas.microsoft.com/office/drawing/2014/main" id="{321EEC92-A39E-E94D-B2E6-F86BAE8543AF}"/>
              </a:ext>
            </a:extLst>
          </p:cNvPr>
          <p:cNvSpPr>
            <a:spLocks noGrp="1"/>
          </p:cNvSpPr>
          <p:nvPr>
            <p:ph type="body" sz="quarter" idx="24"/>
          </p:nvPr>
        </p:nvSpPr>
        <p:spPr>
          <a:xfrm>
            <a:off x="1981200" y="2378075"/>
            <a:ext cx="3840480" cy="914400"/>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8" name="Text Placeholder 24">
            <a:extLst>
              <a:ext uri="{FF2B5EF4-FFF2-40B4-BE49-F238E27FC236}">
                <a16:creationId xmlns:a16="http://schemas.microsoft.com/office/drawing/2014/main" id="{05A623ED-65B4-834F-8518-DA9B1269F13D}"/>
              </a:ext>
            </a:extLst>
          </p:cNvPr>
          <p:cNvSpPr>
            <a:spLocks noGrp="1"/>
          </p:cNvSpPr>
          <p:nvPr>
            <p:ph type="body" sz="quarter" idx="25"/>
          </p:nvPr>
        </p:nvSpPr>
        <p:spPr>
          <a:xfrm>
            <a:off x="1981200" y="3359150"/>
            <a:ext cx="3840480" cy="914400"/>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9" name="Text Placeholder 24">
            <a:extLst>
              <a:ext uri="{FF2B5EF4-FFF2-40B4-BE49-F238E27FC236}">
                <a16:creationId xmlns:a16="http://schemas.microsoft.com/office/drawing/2014/main" id="{27D82EA8-413C-D24C-A022-A5076609146A}"/>
              </a:ext>
            </a:extLst>
          </p:cNvPr>
          <p:cNvSpPr>
            <a:spLocks noGrp="1"/>
          </p:cNvSpPr>
          <p:nvPr>
            <p:ph type="body" sz="quarter" idx="26"/>
          </p:nvPr>
        </p:nvSpPr>
        <p:spPr>
          <a:xfrm>
            <a:off x="1981200" y="4343400"/>
            <a:ext cx="3840480" cy="914400"/>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0" name="Text Placeholder 24">
            <a:extLst>
              <a:ext uri="{FF2B5EF4-FFF2-40B4-BE49-F238E27FC236}">
                <a16:creationId xmlns:a16="http://schemas.microsoft.com/office/drawing/2014/main" id="{37E7239D-DEAC-7F4E-BAF6-9D7D97413F9A}"/>
              </a:ext>
            </a:extLst>
          </p:cNvPr>
          <p:cNvSpPr>
            <a:spLocks noGrp="1"/>
          </p:cNvSpPr>
          <p:nvPr>
            <p:ph type="body" sz="quarter" idx="27"/>
          </p:nvPr>
        </p:nvSpPr>
        <p:spPr>
          <a:xfrm>
            <a:off x="1981200" y="5318125"/>
            <a:ext cx="3840480" cy="892175"/>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1" name="Text Placeholder 24">
            <a:extLst>
              <a:ext uri="{FF2B5EF4-FFF2-40B4-BE49-F238E27FC236}">
                <a16:creationId xmlns:a16="http://schemas.microsoft.com/office/drawing/2014/main" id="{B11C7D85-DC2F-A745-ADB8-A7CA8256E3D0}"/>
              </a:ext>
            </a:extLst>
          </p:cNvPr>
          <p:cNvSpPr>
            <a:spLocks noGrp="1"/>
          </p:cNvSpPr>
          <p:nvPr>
            <p:ph type="body" sz="quarter" idx="28"/>
          </p:nvPr>
        </p:nvSpPr>
        <p:spPr>
          <a:xfrm>
            <a:off x="7658100" y="1403350"/>
            <a:ext cx="3840480" cy="914400"/>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2" name="Text Placeholder 24">
            <a:extLst>
              <a:ext uri="{FF2B5EF4-FFF2-40B4-BE49-F238E27FC236}">
                <a16:creationId xmlns:a16="http://schemas.microsoft.com/office/drawing/2014/main" id="{EB74C912-DD8C-AF45-9C63-8F7BBF3C01EA}"/>
              </a:ext>
            </a:extLst>
          </p:cNvPr>
          <p:cNvSpPr>
            <a:spLocks noGrp="1"/>
          </p:cNvSpPr>
          <p:nvPr>
            <p:ph type="body" sz="quarter" idx="29"/>
          </p:nvPr>
        </p:nvSpPr>
        <p:spPr>
          <a:xfrm>
            <a:off x="7658100" y="2378075"/>
            <a:ext cx="3840480" cy="914400"/>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3" name="Text Placeholder 24">
            <a:extLst>
              <a:ext uri="{FF2B5EF4-FFF2-40B4-BE49-F238E27FC236}">
                <a16:creationId xmlns:a16="http://schemas.microsoft.com/office/drawing/2014/main" id="{5E8DBD9B-A278-BC4A-920C-02E365359351}"/>
              </a:ext>
            </a:extLst>
          </p:cNvPr>
          <p:cNvSpPr>
            <a:spLocks noGrp="1"/>
          </p:cNvSpPr>
          <p:nvPr>
            <p:ph type="body" sz="quarter" idx="30"/>
          </p:nvPr>
        </p:nvSpPr>
        <p:spPr>
          <a:xfrm>
            <a:off x="7658100" y="3359150"/>
            <a:ext cx="3840480" cy="914400"/>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4" name="Text Placeholder 24">
            <a:extLst>
              <a:ext uri="{FF2B5EF4-FFF2-40B4-BE49-F238E27FC236}">
                <a16:creationId xmlns:a16="http://schemas.microsoft.com/office/drawing/2014/main" id="{FF9FB30C-3AED-7D45-A24D-38F4A99E19BA}"/>
              </a:ext>
            </a:extLst>
          </p:cNvPr>
          <p:cNvSpPr>
            <a:spLocks noGrp="1"/>
          </p:cNvSpPr>
          <p:nvPr>
            <p:ph type="body" sz="quarter" idx="31"/>
          </p:nvPr>
        </p:nvSpPr>
        <p:spPr>
          <a:xfrm>
            <a:off x="7658100" y="4343400"/>
            <a:ext cx="3840480" cy="914400"/>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5" name="Text Placeholder 24">
            <a:extLst>
              <a:ext uri="{FF2B5EF4-FFF2-40B4-BE49-F238E27FC236}">
                <a16:creationId xmlns:a16="http://schemas.microsoft.com/office/drawing/2014/main" id="{612DBE41-3DAD-064C-BC23-5C041B16A221}"/>
              </a:ext>
            </a:extLst>
          </p:cNvPr>
          <p:cNvSpPr>
            <a:spLocks noGrp="1"/>
          </p:cNvSpPr>
          <p:nvPr>
            <p:ph type="body" sz="quarter" idx="32"/>
          </p:nvPr>
        </p:nvSpPr>
        <p:spPr>
          <a:xfrm>
            <a:off x="7658100" y="5326751"/>
            <a:ext cx="3840480" cy="892175"/>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3" name="Picture 2" descr="Text&#10;&#10;Description automatically generated">
            <a:extLst>
              <a:ext uri="{FF2B5EF4-FFF2-40B4-BE49-F238E27FC236}">
                <a16:creationId xmlns:a16="http://schemas.microsoft.com/office/drawing/2014/main" id="{F3C8E8B6-15B9-92DE-0C5F-40F6A4CCD98A}"/>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218410402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552">
          <p15:clr>
            <a:srgbClr val="FBAE40"/>
          </p15:clr>
        </p15:guide>
        <p15:guide id="2" pos="1248">
          <p15:clr>
            <a:srgbClr val="FBAE40"/>
          </p15:clr>
        </p15:guide>
        <p15:guide id="3" pos="4128">
          <p15:clr>
            <a:srgbClr val="FBAE40"/>
          </p15:clr>
        </p15:guide>
        <p15:guide id="4" pos="4824">
          <p15:clr>
            <a:srgbClr val="FBAE40"/>
          </p15:clr>
        </p15:guide>
        <p15:guide id="5" orient="horz" pos="884">
          <p15:clr>
            <a:srgbClr val="FBAE40"/>
          </p15:clr>
        </p15:guide>
        <p15:guide id="6" orient="horz" pos="1498">
          <p15:clr>
            <a:srgbClr val="FBAE40"/>
          </p15:clr>
        </p15:guide>
        <p15:guide id="7" orient="horz" pos="2112" userDrawn="1">
          <p15:clr>
            <a:srgbClr val="FBAE40"/>
          </p15:clr>
        </p15:guide>
        <p15:guide id="8" orient="horz" pos="2736">
          <p15:clr>
            <a:srgbClr val="FBAE40"/>
          </p15:clr>
        </p15:guide>
        <p15:guide id="9" orient="horz" pos="335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resenters">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US" dirty="0"/>
          </a:p>
        </p:txBody>
      </p:sp>
      <p:sp>
        <p:nvSpPr>
          <p:cNvPr id="24" name="Picture Placeholder 13">
            <a:extLst>
              <a:ext uri="{FF2B5EF4-FFF2-40B4-BE49-F238E27FC236}">
                <a16:creationId xmlns:a16="http://schemas.microsoft.com/office/drawing/2014/main" id="{03A9CFF3-144D-F242-AB37-45B8D1EA02D3}"/>
              </a:ext>
            </a:extLst>
          </p:cNvPr>
          <p:cNvSpPr>
            <a:spLocks noGrp="1"/>
          </p:cNvSpPr>
          <p:nvPr>
            <p:ph type="pic" sz="quarter" idx="29"/>
          </p:nvPr>
        </p:nvSpPr>
        <p:spPr>
          <a:xfrm>
            <a:off x="8001000" y="3838584"/>
            <a:ext cx="1138238" cy="1463040"/>
          </a:xfrm>
          <a:solidFill>
            <a:schemeClr val="accent3"/>
          </a:solidFill>
        </p:spPr>
        <p:txBody>
          <a:bodyPr/>
          <a:lstStyle>
            <a:lvl1pPr>
              <a:defRPr sz="1400">
                <a:solidFill>
                  <a:schemeClr val="tx2"/>
                </a:solidFill>
              </a:defRPr>
            </a:lvl1pPr>
          </a:lstStyle>
          <a:p>
            <a:r>
              <a:rPr lang="en-US"/>
              <a:t>Click icon to add picture</a:t>
            </a:r>
            <a:endParaRPr lang="en-US" dirty="0"/>
          </a:p>
        </p:txBody>
      </p:sp>
      <p:sp>
        <p:nvSpPr>
          <p:cNvPr id="22" name="Picture Placeholder 13">
            <a:extLst>
              <a:ext uri="{FF2B5EF4-FFF2-40B4-BE49-F238E27FC236}">
                <a16:creationId xmlns:a16="http://schemas.microsoft.com/office/drawing/2014/main" id="{D30E5EF1-DEED-0E4E-842C-164ECBEB862E}"/>
              </a:ext>
            </a:extLst>
          </p:cNvPr>
          <p:cNvSpPr>
            <a:spLocks noGrp="1"/>
          </p:cNvSpPr>
          <p:nvPr>
            <p:ph type="pic" sz="quarter" idx="27"/>
          </p:nvPr>
        </p:nvSpPr>
        <p:spPr>
          <a:xfrm>
            <a:off x="4206875" y="3838584"/>
            <a:ext cx="1138238" cy="1463040"/>
          </a:xfrm>
          <a:solidFill>
            <a:schemeClr val="accent3"/>
          </a:solidFill>
        </p:spPr>
        <p:txBody>
          <a:bodyPr/>
          <a:lstStyle>
            <a:lvl1pPr>
              <a:defRPr sz="1400">
                <a:solidFill>
                  <a:schemeClr val="tx2"/>
                </a:solidFill>
              </a:defRPr>
            </a:lvl1pPr>
          </a:lstStyle>
          <a:p>
            <a:r>
              <a:rPr lang="en-US"/>
              <a:t>Click icon to add picture</a:t>
            </a:r>
            <a:endParaRPr lang="en-US" dirty="0"/>
          </a:p>
        </p:txBody>
      </p:sp>
      <p:sp>
        <p:nvSpPr>
          <p:cNvPr id="20" name="Picture Placeholder 13">
            <a:extLst>
              <a:ext uri="{FF2B5EF4-FFF2-40B4-BE49-F238E27FC236}">
                <a16:creationId xmlns:a16="http://schemas.microsoft.com/office/drawing/2014/main" id="{35166569-9518-9B41-8B53-AA608D40024E}"/>
              </a:ext>
            </a:extLst>
          </p:cNvPr>
          <p:cNvSpPr>
            <a:spLocks noGrp="1"/>
          </p:cNvSpPr>
          <p:nvPr>
            <p:ph type="pic" sz="quarter" idx="25"/>
          </p:nvPr>
        </p:nvSpPr>
        <p:spPr>
          <a:xfrm>
            <a:off x="419100" y="3838584"/>
            <a:ext cx="1138238" cy="1463040"/>
          </a:xfrm>
          <a:solidFill>
            <a:schemeClr val="accent3"/>
          </a:solidFill>
        </p:spPr>
        <p:txBody>
          <a:bodyPr/>
          <a:lstStyle>
            <a:lvl1pPr>
              <a:defRPr sz="1400">
                <a:solidFill>
                  <a:schemeClr val="tx2"/>
                </a:solidFill>
              </a:defRPr>
            </a:lvl1pPr>
          </a:lstStyle>
          <a:p>
            <a:r>
              <a:rPr lang="en-US"/>
              <a:t>Click icon to add picture</a:t>
            </a:r>
            <a:endParaRPr lang="en-US" dirty="0"/>
          </a:p>
        </p:txBody>
      </p:sp>
      <p:sp>
        <p:nvSpPr>
          <p:cNvPr id="18" name="Picture Placeholder 13">
            <a:extLst>
              <a:ext uri="{FF2B5EF4-FFF2-40B4-BE49-F238E27FC236}">
                <a16:creationId xmlns:a16="http://schemas.microsoft.com/office/drawing/2014/main" id="{E7959487-FA6F-9442-8793-172CFAE0C4DD}"/>
              </a:ext>
            </a:extLst>
          </p:cNvPr>
          <p:cNvSpPr>
            <a:spLocks noGrp="1"/>
          </p:cNvSpPr>
          <p:nvPr>
            <p:ph type="pic" sz="quarter" idx="23"/>
          </p:nvPr>
        </p:nvSpPr>
        <p:spPr>
          <a:xfrm>
            <a:off x="8001000" y="1403350"/>
            <a:ext cx="1138238" cy="1463040"/>
          </a:xfrm>
          <a:solidFill>
            <a:schemeClr val="accent3"/>
          </a:solidFill>
        </p:spPr>
        <p:txBody>
          <a:bodyPr/>
          <a:lstStyle>
            <a:lvl1pPr>
              <a:defRPr sz="1400">
                <a:solidFill>
                  <a:schemeClr val="tx2"/>
                </a:solidFill>
              </a:defRPr>
            </a:lvl1pPr>
          </a:lstStyle>
          <a:p>
            <a:r>
              <a:rPr lang="en-US"/>
              <a:t>Click icon to add picture</a:t>
            </a:r>
            <a:endParaRPr lang="en-US" dirty="0"/>
          </a:p>
        </p:txBody>
      </p:sp>
      <p:sp>
        <p:nvSpPr>
          <p:cNvPr id="16" name="Picture Placeholder 13">
            <a:extLst>
              <a:ext uri="{FF2B5EF4-FFF2-40B4-BE49-F238E27FC236}">
                <a16:creationId xmlns:a16="http://schemas.microsoft.com/office/drawing/2014/main" id="{22F3E836-EB9D-0A44-8CBF-55C02225AF98}"/>
              </a:ext>
            </a:extLst>
          </p:cNvPr>
          <p:cNvSpPr>
            <a:spLocks noGrp="1"/>
          </p:cNvSpPr>
          <p:nvPr>
            <p:ph type="pic" sz="quarter" idx="21"/>
          </p:nvPr>
        </p:nvSpPr>
        <p:spPr>
          <a:xfrm>
            <a:off x="4206875" y="1403350"/>
            <a:ext cx="1138238" cy="1463040"/>
          </a:xfrm>
          <a:solidFill>
            <a:schemeClr val="accent3"/>
          </a:solidFill>
        </p:spPr>
        <p:txBody>
          <a:bodyPr/>
          <a:lstStyle>
            <a:lvl1pPr>
              <a:defRPr sz="1400">
                <a:solidFill>
                  <a:schemeClr val="tx2"/>
                </a:solidFill>
              </a:defRPr>
            </a:lvl1pPr>
          </a:lstStyle>
          <a:p>
            <a:r>
              <a:rPr lang="en-US"/>
              <a:t>Click icon to add picture</a:t>
            </a:r>
            <a:endParaRPr lang="en-US" dirty="0"/>
          </a:p>
        </p:txBody>
      </p:sp>
      <p:sp>
        <p:nvSpPr>
          <p:cNvPr id="14" name="Picture Placeholder 13">
            <a:extLst>
              <a:ext uri="{FF2B5EF4-FFF2-40B4-BE49-F238E27FC236}">
                <a16:creationId xmlns:a16="http://schemas.microsoft.com/office/drawing/2014/main" id="{C88ED419-5FB1-1040-9DD4-AB69170FDA91}"/>
              </a:ext>
            </a:extLst>
          </p:cNvPr>
          <p:cNvSpPr>
            <a:spLocks noGrp="1"/>
          </p:cNvSpPr>
          <p:nvPr>
            <p:ph type="pic" sz="quarter" idx="19"/>
          </p:nvPr>
        </p:nvSpPr>
        <p:spPr>
          <a:xfrm>
            <a:off x="419100" y="1403350"/>
            <a:ext cx="1138238" cy="1463040"/>
          </a:xfrm>
          <a:solidFill>
            <a:schemeClr val="accent3"/>
          </a:solidFill>
        </p:spPr>
        <p:txBody>
          <a:bodyPr/>
          <a:lstStyle>
            <a:lvl1pPr>
              <a:defRPr sz="1400">
                <a:solidFill>
                  <a:schemeClr val="tx2"/>
                </a:solidFill>
              </a:defRPr>
            </a:lvl1pPr>
          </a:lstStyle>
          <a:p>
            <a:r>
              <a:rPr lang="en-US"/>
              <a:t>Click icon to add picture</a:t>
            </a:r>
            <a:endParaRPr lang="en-US" dirty="0"/>
          </a:p>
        </p:txBody>
      </p:sp>
      <p:sp>
        <p:nvSpPr>
          <p:cNvPr id="12" name="Text Placeholder 11">
            <a:extLst>
              <a:ext uri="{FF2B5EF4-FFF2-40B4-BE49-F238E27FC236}">
                <a16:creationId xmlns:a16="http://schemas.microsoft.com/office/drawing/2014/main" id="{57559BAC-92F4-B744-9836-450C4A90B309}"/>
              </a:ext>
            </a:extLst>
          </p:cNvPr>
          <p:cNvSpPr>
            <a:spLocks noGrp="1"/>
          </p:cNvSpPr>
          <p:nvPr>
            <p:ph type="body" sz="quarter" idx="18"/>
          </p:nvPr>
        </p:nvSpPr>
        <p:spPr>
          <a:xfrm>
            <a:off x="1714500" y="1403350"/>
            <a:ext cx="2194560" cy="1955800"/>
          </a:xfrm>
        </p:spPr>
        <p:txBody>
          <a:bodyPr/>
          <a:lstStyle>
            <a:lvl1pPr>
              <a:spcAft>
                <a:spcPts val="200"/>
              </a:spcAft>
              <a:defRPr sz="1400" b="1">
                <a:solidFill>
                  <a:srgbClr val="212121"/>
                </a:solidFill>
              </a:defRPr>
            </a:lvl1pPr>
            <a:lvl2pPr marL="0" indent="0">
              <a:buNone/>
              <a:defRPr sz="1400" i="1">
                <a:solidFill>
                  <a:srgbClr val="212121"/>
                </a:solidFill>
              </a:defRPr>
            </a:lvl2pPr>
            <a:lvl3pPr marL="12700" indent="0">
              <a:buNone/>
              <a:tabLst/>
              <a:defRPr sz="1400">
                <a:solidFill>
                  <a:srgbClr val="212121"/>
                </a:solidFill>
              </a:defRPr>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15" name="Text Placeholder 11">
            <a:extLst>
              <a:ext uri="{FF2B5EF4-FFF2-40B4-BE49-F238E27FC236}">
                <a16:creationId xmlns:a16="http://schemas.microsoft.com/office/drawing/2014/main" id="{34D8682B-ACC9-614A-8FC5-30E2225A0263}"/>
              </a:ext>
            </a:extLst>
          </p:cNvPr>
          <p:cNvSpPr>
            <a:spLocks noGrp="1"/>
          </p:cNvSpPr>
          <p:nvPr>
            <p:ph type="body" sz="quarter" idx="20"/>
          </p:nvPr>
        </p:nvSpPr>
        <p:spPr>
          <a:xfrm>
            <a:off x="5500689" y="1403350"/>
            <a:ext cx="2194560" cy="1955800"/>
          </a:xfrm>
        </p:spPr>
        <p:txBody>
          <a:bodyPr/>
          <a:lstStyle>
            <a:lvl1pPr>
              <a:spcAft>
                <a:spcPts val="200"/>
              </a:spcAft>
              <a:defRPr sz="1400" b="1">
                <a:solidFill>
                  <a:srgbClr val="212121"/>
                </a:solidFill>
              </a:defRPr>
            </a:lvl1pPr>
            <a:lvl2pPr marL="0" indent="0">
              <a:buNone/>
              <a:defRPr sz="1400" i="1">
                <a:solidFill>
                  <a:srgbClr val="212121"/>
                </a:solidFill>
              </a:defRPr>
            </a:lvl2pPr>
            <a:lvl3pPr marL="12700" indent="0">
              <a:buNone/>
              <a:tabLst/>
              <a:defRPr sz="1400">
                <a:solidFill>
                  <a:srgbClr val="212121"/>
                </a:solidFill>
              </a:defRPr>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17" name="Text Placeholder 11">
            <a:extLst>
              <a:ext uri="{FF2B5EF4-FFF2-40B4-BE49-F238E27FC236}">
                <a16:creationId xmlns:a16="http://schemas.microsoft.com/office/drawing/2014/main" id="{A9DF087C-13B0-8044-B147-F99E711E3B8D}"/>
              </a:ext>
            </a:extLst>
          </p:cNvPr>
          <p:cNvSpPr>
            <a:spLocks noGrp="1"/>
          </p:cNvSpPr>
          <p:nvPr>
            <p:ph type="body" sz="quarter" idx="22"/>
          </p:nvPr>
        </p:nvSpPr>
        <p:spPr>
          <a:xfrm>
            <a:off x="9296400" y="1403350"/>
            <a:ext cx="2194560" cy="1955800"/>
          </a:xfrm>
        </p:spPr>
        <p:txBody>
          <a:bodyPr/>
          <a:lstStyle>
            <a:lvl1pPr>
              <a:spcAft>
                <a:spcPts val="200"/>
              </a:spcAft>
              <a:defRPr sz="1400" b="1">
                <a:solidFill>
                  <a:srgbClr val="212121"/>
                </a:solidFill>
              </a:defRPr>
            </a:lvl1pPr>
            <a:lvl2pPr marL="0" indent="0">
              <a:buNone/>
              <a:defRPr sz="1400" i="1">
                <a:solidFill>
                  <a:srgbClr val="212121"/>
                </a:solidFill>
              </a:defRPr>
            </a:lvl2pPr>
            <a:lvl3pPr marL="12700" indent="0">
              <a:buNone/>
              <a:tabLst/>
              <a:defRPr sz="1400">
                <a:solidFill>
                  <a:srgbClr val="212121"/>
                </a:solidFill>
              </a:defRPr>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19" name="Text Placeholder 11">
            <a:extLst>
              <a:ext uri="{FF2B5EF4-FFF2-40B4-BE49-F238E27FC236}">
                <a16:creationId xmlns:a16="http://schemas.microsoft.com/office/drawing/2014/main" id="{B68F9AA8-58C0-BD45-A206-0D15796A4D36}"/>
              </a:ext>
            </a:extLst>
          </p:cNvPr>
          <p:cNvSpPr>
            <a:spLocks noGrp="1"/>
          </p:cNvSpPr>
          <p:nvPr>
            <p:ph type="body" sz="quarter" idx="24"/>
          </p:nvPr>
        </p:nvSpPr>
        <p:spPr>
          <a:xfrm>
            <a:off x="1714500" y="3838584"/>
            <a:ext cx="2194560" cy="1955800"/>
          </a:xfrm>
        </p:spPr>
        <p:txBody>
          <a:bodyPr/>
          <a:lstStyle>
            <a:lvl1pPr>
              <a:spcAft>
                <a:spcPts val="200"/>
              </a:spcAft>
              <a:defRPr sz="1400" b="1">
                <a:solidFill>
                  <a:srgbClr val="212121"/>
                </a:solidFill>
              </a:defRPr>
            </a:lvl1pPr>
            <a:lvl2pPr marL="0" indent="0">
              <a:buNone/>
              <a:defRPr sz="1400" i="1">
                <a:solidFill>
                  <a:srgbClr val="212121"/>
                </a:solidFill>
              </a:defRPr>
            </a:lvl2pPr>
            <a:lvl3pPr marL="12700" indent="0">
              <a:buNone/>
              <a:tabLst/>
              <a:defRPr sz="1400">
                <a:solidFill>
                  <a:srgbClr val="212121"/>
                </a:solidFill>
              </a:defRPr>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21" name="Text Placeholder 11">
            <a:extLst>
              <a:ext uri="{FF2B5EF4-FFF2-40B4-BE49-F238E27FC236}">
                <a16:creationId xmlns:a16="http://schemas.microsoft.com/office/drawing/2014/main" id="{5655B9A0-5BD5-4B4C-87A7-8A7BC98C3663}"/>
              </a:ext>
            </a:extLst>
          </p:cNvPr>
          <p:cNvSpPr>
            <a:spLocks noGrp="1"/>
          </p:cNvSpPr>
          <p:nvPr>
            <p:ph type="body" sz="quarter" idx="26"/>
          </p:nvPr>
        </p:nvSpPr>
        <p:spPr>
          <a:xfrm>
            <a:off x="5500689" y="3838584"/>
            <a:ext cx="2194560" cy="1955800"/>
          </a:xfrm>
        </p:spPr>
        <p:txBody>
          <a:bodyPr/>
          <a:lstStyle>
            <a:lvl1pPr>
              <a:spcAft>
                <a:spcPts val="200"/>
              </a:spcAft>
              <a:defRPr sz="1400" b="1">
                <a:solidFill>
                  <a:srgbClr val="212121"/>
                </a:solidFill>
              </a:defRPr>
            </a:lvl1pPr>
            <a:lvl2pPr marL="0" indent="0">
              <a:buNone/>
              <a:defRPr sz="1400" i="1">
                <a:solidFill>
                  <a:srgbClr val="212121"/>
                </a:solidFill>
              </a:defRPr>
            </a:lvl2pPr>
            <a:lvl3pPr marL="12700" indent="0">
              <a:buNone/>
              <a:tabLst/>
              <a:defRPr sz="1400">
                <a:solidFill>
                  <a:srgbClr val="212121"/>
                </a:solidFill>
              </a:defRPr>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23" name="Text Placeholder 11">
            <a:extLst>
              <a:ext uri="{FF2B5EF4-FFF2-40B4-BE49-F238E27FC236}">
                <a16:creationId xmlns:a16="http://schemas.microsoft.com/office/drawing/2014/main" id="{F2FB16EA-50E6-7147-BF52-0D186E431275}"/>
              </a:ext>
            </a:extLst>
          </p:cNvPr>
          <p:cNvSpPr>
            <a:spLocks noGrp="1"/>
          </p:cNvSpPr>
          <p:nvPr>
            <p:ph type="body" sz="quarter" idx="28"/>
          </p:nvPr>
        </p:nvSpPr>
        <p:spPr>
          <a:xfrm>
            <a:off x="9296400" y="3838584"/>
            <a:ext cx="2194560" cy="1955800"/>
          </a:xfrm>
        </p:spPr>
        <p:txBody>
          <a:bodyPr/>
          <a:lstStyle>
            <a:lvl1pPr>
              <a:spcAft>
                <a:spcPts val="200"/>
              </a:spcAft>
              <a:defRPr sz="1400" b="1">
                <a:solidFill>
                  <a:srgbClr val="212121"/>
                </a:solidFill>
              </a:defRPr>
            </a:lvl1pPr>
            <a:lvl2pPr marL="0" indent="0">
              <a:buNone/>
              <a:defRPr sz="1400" i="1">
                <a:solidFill>
                  <a:srgbClr val="212121"/>
                </a:solidFill>
              </a:defRPr>
            </a:lvl2pPr>
            <a:lvl3pPr marL="12700" indent="0">
              <a:buNone/>
              <a:tabLst/>
              <a:defRPr sz="1400">
                <a:solidFill>
                  <a:srgbClr val="212121"/>
                </a:solidFill>
              </a:defRPr>
            </a:lvl3pPr>
            <a:lvl4pPr>
              <a:defRPr sz="1400"/>
            </a:lvl4pPr>
            <a:lvl5pPr>
              <a:defRPr sz="1400"/>
            </a:lvl5pPr>
          </a:lstStyle>
          <a:p>
            <a:pPr lvl="0"/>
            <a:r>
              <a:rPr lang="en-US"/>
              <a:t>Click to edit Master text styles</a:t>
            </a:r>
          </a:p>
          <a:p>
            <a:pPr lvl="1"/>
            <a:r>
              <a:rPr lang="en-US"/>
              <a:t>Second level</a:t>
            </a:r>
          </a:p>
          <a:p>
            <a:pPr lvl="2"/>
            <a:r>
              <a:rPr lang="en-US"/>
              <a:t>Third level</a:t>
            </a:r>
          </a:p>
        </p:txBody>
      </p:sp>
      <p:pic>
        <p:nvPicPr>
          <p:cNvPr id="3" name="Picture 2" descr="Text&#10;&#10;Description automatically generated">
            <a:extLst>
              <a:ext uri="{FF2B5EF4-FFF2-40B4-BE49-F238E27FC236}">
                <a16:creationId xmlns:a16="http://schemas.microsoft.com/office/drawing/2014/main" id="{FFDD0E8E-1442-D1CD-FDD6-6F1C4CD12602}"/>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2367970595"/>
      </p:ext>
    </p:extLst>
  </p:cSld>
  <p:clrMapOvr>
    <a:masterClrMapping/>
  </p:clrMapOvr>
  <p:extLst>
    <p:ext uri="{DCECCB84-F9BA-43D5-87BE-67443E8EF086}">
      <p15:sldGuideLst xmlns:p15="http://schemas.microsoft.com/office/powerpoint/2012/main">
        <p15:guide id="1" pos="2650" userDrawn="1">
          <p15:clr>
            <a:srgbClr val="FBAE40"/>
          </p15:clr>
        </p15:guide>
        <p15:guide id="2" pos="5030" userDrawn="1">
          <p15:clr>
            <a:srgbClr val="FBAE40"/>
          </p15:clr>
        </p15:guide>
        <p15:guide id="3" orient="horz" pos="2400" userDrawn="1">
          <p15:clr>
            <a:srgbClr val="FBAE40"/>
          </p15:clr>
        </p15:guide>
        <p15:guide id="4" pos="1080" userDrawn="1">
          <p15:clr>
            <a:srgbClr val="FBAE40"/>
          </p15:clr>
        </p15:guide>
        <p15:guide id="5" pos="3465" userDrawn="1">
          <p15:clr>
            <a:srgbClr val="FBAE40"/>
          </p15:clr>
        </p15:guide>
        <p15:guide id="6" pos="5856" userDrawn="1">
          <p15:clr>
            <a:srgbClr val="FBAE40"/>
          </p15:clr>
        </p15:guide>
        <p15:guide id="7" orient="horz" pos="884"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icture Righ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E5A1687-B173-3C4B-B080-DF7BBD030F6B}"/>
              </a:ext>
            </a:extLst>
          </p:cNvPr>
          <p:cNvSpPr>
            <a:spLocks noGrp="1"/>
          </p:cNvSpPr>
          <p:nvPr>
            <p:ph type="pic" sz="quarter" idx="13"/>
          </p:nvPr>
        </p:nvSpPr>
        <p:spPr>
          <a:xfrm>
            <a:off x="5814060" y="0"/>
            <a:ext cx="6377940" cy="6857999"/>
          </a:xfrm>
          <a:solidFill>
            <a:schemeClr val="accent3"/>
          </a:solidFill>
        </p:spPr>
        <p:txBody>
          <a:bodyPr/>
          <a:lstStyle>
            <a:lvl1pPr>
              <a:defRPr>
                <a:solidFill>
                  <a:schemeClr val="tx2"/>
                </a:solidFill>
              </a:defRPr>
            </a:lvl1pPr>
          </a:lstStyle>
          <a:p>
            <a:r>
              <a:rPr lang="en-US"/>
              <a:t>Click icon to add picture</a:t>
            </a:r>
            <a:endParaRPr lang="en-US" dirty="0"/>
          </a:p>
        </p:txBody>
      </p:sp>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2400300"/>
            <a:ext cx="5155223" cy="3810000"/>
          </a:xfrm>
        </p:spPr>
        <p:txBody>
          <a:bodyPr/>
          <a:lstStyle>
            <a:lvl1pPr>
              <a:defRPr>
                <a:solidFill>
                  <a:srgbClr val="212121"/>
                </a:solidFill>
              </a:defRPr>
            </a:lvl1pPr>
            <a:lvl2pPr marL="174625" indent="-174625">
              <a:buClr>
                <a:schemeClr val="tx2"/>
              </a:buClr>
              <a:buFont typeface="Arial" panose="020B0604020202020204" pitchFamily="34" charset="0"/>
              <a:buChar char="•"/>
              <a:defRPr>
                <a:solidFill>
                  <a:srgbClr val="212121"/>
                </a:solidFill>
              </a:defRPr>
            </a:lvl2pPr>
            <a:lvl3pPr>
              <a:buClr>
                <a:schemeClr val="tx2"/>
              </a:buClr>
              <a:defRPr>
                <a:solidFill>
                  <a:srgbClr val="212121"/>
                </a:solidFill>
              </a:defRPr>
            </a:lvl3pPr>
            <a:lvl4pPr>
              <a:buClr>
                <a:schemeClr val="tx2"/>
              </a:buCl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sp>
        <p:nvSpPr>
          <p:cNvPr id="4" name="Title 1">
            <a:extLst>
              <a:ext uri="{FF2B5EF4-FFF2-40B4-BE49-F238E27FC236}">
                <a16:creationId xmlns:a16="http://schemas.microsoft.com/office/drawing/2014/main" id="{294D2D73-EE0E-202C-17A0-7C9C2608BD70}"/>
              </a:ext>
            </a:extLst>
          </p:cNvPr>
          <p:cNvSpPr>
            <a:spLocks noGrp="1"/>
          </p:cNvSpPr>
          <p:nvPr>
            <p:ph type="title"/>
          </p:nvPr>
        </p:nvSpPr>
        <p:spPr>
          <a:xfrm>
            <a:off x="419100" y="419100"/>
            <a:ext cx="5155223" cy="1777561"/>
          </a:xfrm>
        </p:spPr>
        <p:txBody>
          <a:bodyPr/>
          <a:lstStyle>
            <a:lvl1pPr>
              <a:defRPr>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4284725704"/>
      </p:ext>
    </p:extLst>
  </p:cSld>
  <p:clrMapOvr>
    <a:masterClrMapping/>
  </p:clrMapOvr>
  <p:extLst>
    <p:ext uri="{DCECCB84-F9BA-43D5-87BE-67443E8EF086}">
      <p15:sldGuideLst xmlns:p15="http://schemas.microsoft.com/office/powerpoint/2012/main">
        <p15:guide id="2" orient="horz" pos="1512"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icture Lef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E5A1687-B173-3C4B-B080-DF7BBD030F6B}"/>
              </a:ext>
            </a:extLst>
          </p:cNvPr>
          <p:cNvSpPr>
            <a:spLocks noGrp="1"/>
          </p:cNvSpPr>
          <p:nvPr>
            <p:ph type="pic" sz="quarter" idx="13"/>
          </p:nvPr>
        </p:nvSpPr>
        <p:spPr>
          <a:xfrm>
            <a:off x="0" y="0"/>
            <a:ext cx="5829301" cy="6857999"/>
          </a:xfrm>
          <a:solidFill>
            <a:schemeClr val="accent3"/>
          </a:solidFill>
        </p:spPr>
        <p:txBody>
          <a:bodyPr/>
          <a:lstStyle>
            <a:lvl1pPr>
              <a:defRPr>
                <a:solidFill>
                  <a:schemeClr val="tx2"/>
                </a:solidFill>
              </a:defRPr>
            </a:lvl1pPr>
          </a:lstStyle>
          <a:p>
            <a:r>
              <a:rPr lang="en-US"/>
              <a:t>Click icon to add picture</a:t>
            </a:r>
            <a:endParaRPr lang="en-US" dirty="0"/>
          </a:p>
        </p:txBody>
      </p:sp>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6362700" y="2400300"/>
            <a:ext cx="5410200" cy="3810000"/>
          </a:xfrm>
        </p:spPr>
        <p:txBody>
          <a:bodyPr/>
          <a:lstStyle>
            <a:lvl1pPr>
              <a:defRPr>
                <a:solidFill>
                  <a:srgbClr val="212121"/>
                </a:solidFill>
              </a:defRPr>
            </a:lvl1pPr>
            <a:lvl2pPr marL="174625" indent="-174625">
              <a:buClrTx/>
              <a:buFont typeface="Arial" panose="020B0604020202020204" pitchFamily="34" charset="0"/>
              <a:buChar char="•"/>
              <a:defRPr>
                <a:solidFill>
                  <a:srgbClr val="212121"/>
                </a:solidFill>
              </a:defRPr>
            </a:lvl2pPr>
            <a:lvl3pPr>
              <a:buClrTx/>
              <a:defRPr>
                <a:solidFill>
                  <a:srgbClr val="212121"/>
                </a:solidFill>
              </a:defRPr>
            </a:lvl3pPr>
            <a:lvl4pPr>
              <a:buClrTx/>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sp>
        <p:nvSpPr>
          <p:cNvPr id="4" name="Title 1">
            <a:extLst>
              <a:ext uri="{FF2B5EF4-FFF2-40B4-BE49-F238E27FC236}">
                <a16:creationId xmlns:a16="http://schemas.microsoft.com/office/drawing/2014/main" id="{4334DEC1-5B42-CB2D-AE33-3E247803673F}"/>
              </a:ext>
            </a:extLst>
          </p:cNvPr>
          <p:cNvSpPr>
            <a:spLocks noGrp="1"/>
          </p:cNvSpPr>
          <p:nvPr>
            <p:ph type="title"/>
          </p:nvPr>
        </p:nvSpPr>
        <p:spPr>
          <a:xfrm>
            <a:off x="6371897" y="419100"/>
            <a:ext cx="5410200" cy="1777561"/>
          </a:xfrm>
        </p:spPr>
        <p:txBody>
          <a:bodyPr/>
          <a:lstStyle>
            <a:lvl1pPr>
              <a:defRPr>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1667974532"/>
      </p:ext>
    </p:extLst>
  </p:cSld>
  <p:clrMapOvr>
    <a:masterClrMapping/>
  </p:clrMapOvr>
  <p:extLst>
    <p:ext uri="{DCECCB84-F9BA-43D5-87BE-67443E8EF086}">
      <p15:sldGuideLst xmlns:p15="http://schemas.microsoft.com/office/powerpoint/2012/main">
        <p15:guide id="2" pos="4008" userDrawn="1">
          <p15:clr>
            <a:srgbClr val="FBAE40"/>
          </p15:clr>
        </p15:guide>
        <p15:guide id="4" orient="horz" pos="1512"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icture Lar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CBB3E71-68E9-0C42-A1F5-AAC39EAA6DE7}"/>
              </a:ext>
            </a:extLst>
          </p:cNvPr>
          <p:cNvSpPr>
            <a:spLocks noGrp="1"/>
          </p:cNvSpPr>
          <p:nvPr>
            <p:ph type="pic" sz="quarter" idx="13"/>
          </p:nvPr>
        </p:nvSpPr>
        <p:spPr>
          <a:xfrm>
            <a:off x="0" y="1403350"/>
            <a:ext cx="12192000" cy="5454650"/>
          </a:xfrm>
          <a:solidFill>
            <a:schemeClr val="accent3"/>
          </a:solidFill>
        </p:spPr>
        <p:txBody>
          <a:bodyPr/>
          <a:lstStyle>
            <a:lvl1pPr>
              <a:defRPr>
                <a:solidFill>
                  <a:schemeClr val="tx2"/>
                </a:solidFill>
              </a:defRPr>
            </a:lvl1pPr>
          </a:lstStyle>
          <a:p>
            <a:r>
              <a:rPr lang="en-US"/>
              <a:t>Click icon to add picture</a:t>
            </a:r>
            <a:endParaRPr lang="en-US" dirty="0"/>
          </a:p>
        </p:txBody>
      </p:sp>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pic>
        <p:nvPicPr>
          <p:cNvPr id="3" name="Picture 2" descr="Text&#10;&#10;Description automatically generated">
            <a:extLst>
              <a:ext uri="{FF2B5EF4-FFF2-40B4-BE49-F238E27FC236}">
                <a16:creationId xmlns:a16="http://schemas.microsoft.com/office/drawing/2014/main" id="{A54797B6-7C2A-BA00-35CD-550A44C0D1B7}"/>
              </a:ext>
            </a:extLst>
          </p:cNvPr>
          <p:cNvPicPr>
            <a:picLocks noChangeAspect="1"/>
          </p:cNvPicPr>
          <p:nvPr userDrawn="1"/>
        </p:nvPicPr>
        <p:blipFill>
          <a:blip r:embed="rId2"/>
          <a:stretch>
            <a:fillRect/>
          </a:stretch>
        </p:blipFill>
        <p:spPr>
          <a:xfrm>
            <a:off x="10309860" y="339154"/>
            <a:ext cx="1553486" cy="485273"/>
          </a:xfrm>
          <a:prstGeom prst="rect">
            <a:avLst/>
          </a:prstGeom>
        </p:spPr>
      </p:pic>
      <p:sp>
        <p:nvSpPr>
          <p:cNvPr id="4" name="Title 1">
            <a:extLst>
              <a:ext uri="{FF2B5EF4-FFF2-40B4-BE49-F238E27FC236}">
                <a16:creationId xmlns:a16="http://schemas.microsoft.com/office/drawing/2014/main" id="{226AA1CE-AC18-9C55-AAB8-CEA1D2493C62}"/>
              </a:ext>
            </a:extLst>
          </p:cNvPr>
          <p:cNvSpPr>
            <a:spLocks noGrp="1"/>
          </p:cNvSpPr>
          <p:nvPr>
            <p:ph type="title"/>
          </p:nvPr>
        </p:nvSpPr>
        <p:spPr>
          <a:xfrm>
            <a:off x="419100" y="419101"/>
            <a:ext cx="9596168" cy="457020"/>
          </a:xfrm>
        </p:spPr>
        <p:txBody>
          <a:bodyPr/>
          <a:lstStyle>
            <a:lvl1pPr>
              <a:defRPr>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4093796265"/>
      </p:ext>
    </p:extLst>
  </p:cSld>
  <p:clrMapOvr>
    <a:masterClrMapping/>
  </p:clrMapOvr>
  <p:extLst>
    <p:ext uri="{DCECCB84-F9BA-43D5-87BE-67443E8EF086}">
      <p15:sldGuideLst xmlns:p15="http://schemas.microsoft.com/office/powerpoint/2012/main">
        <p15:guide id="1" orient="horz" pos="884"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Side-by-Side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37D6BA0-372E-9EFE-3877-BEEE0D21C7B3}"/>
              </a:ext>
            </a:extLst>
          </p:cNvPr>
          <p:cNvSpPr/>
          <p:nvPr userDrawn="1"/>
        </p:nvSpPr>
        <p:spPr>
          <a:xfrm>
            <a:off x="5676900" y="1402915"/>
            <a:ext cx="6515100" cy="545508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US" dirty="0">
              <a:solidFill>
                <a:schemeClr val="tx1"/>
              </a:solidFill>
              <a:latin typeface="Inter" panose="02000503000000020004" pitchFamily="2" charset="0"/>
            </a:endParaRPr>
          </a:p>
        </p:txBody>
      </p:sp>
      <p:sp>
        <p:nvSpPr>
          <p:cNvPr id="4" name="Rectangle 3">
            <a:extLst>
              <a:ext uri="{FF2B5EF4-FFF2-40B4-BE49-F238E27FC236}">
                <a16:creationId xmlns:a16="http://schemas.microsoft.com/office/drawing/2014/main" id="{AE7B5E4C-27FE-36D0-B175-6C8108EB67C1}"/>
              </a:ext>
            </a:extLst>
          </p:cNvPr>
          <p:cNvSpPr/>
          <p:nvPr userDrawn="1"/>
        </p:nvSpPr>
        <p:spPr>
          <a:xfrm>
            <a:off x="0" y="1402915"/>
            <a:ext cx="5676900" cy="5455085"/>
          </a:xfrm>
          <a:prstGeom prst="rect">
            <a:avLst/>
          </a:prstGeom>
          <a:solidFill>
            <a:srgbClr val="005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US" dirty="0">
              <a:solidFill>
                <a:schemeClr val="tx1"/>
              </a:solidFill>
              <a:latin typeface="Inter" panose="02000503000000020004" pitchFamily="2" charset="0"/>
            </a:endParaRPr>
          </a:p>
        </p:txBody>
      </p:sp>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chemeClr val="bg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96168" cy="457020"/>
          </a:xfrm>
        </p:spPr>
        <p:txBody>
          <a:bodyPr/>
          <a:lstStyle>
            <a:lvl1pPr>
              <a:defRPr>
                <a:solidFill>
                  <a:schemeClr val="tx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49"/>
            <a:ext cx="4838700" cy="4806951"/>
          </a:xfrm>
          <a:noFill/>
        </p:spPr>
        <p:txBody>
          <a:bodyPr lIns="0" tIns="182880" rIns="182880" bIns="182880"/>
          <a:lstStyle>
            <a:lvl1pPr>
              <a:buClr>
                <a:schemeClr val="bg1"/>
              </a:buClr>
              <a:defRPr>
                <a:solidFill>
                  <a:schemeClr val="bg1"/>
                </a:solidFill>
              </a:defRPr>
            </a:lvl1pPr>
            <a:lvl2pPr marL="174625" indent="-174625">
              <a:buClr>
                <a:schemeClr val="bg1"/>
              </a:buClr>
              <a:buFont typeface="Arial" panose="020B0604020202020204" pitchFamily="34" charset="0"/>
              <a:buChar cha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6096000" y="1403349"/>
            <a:ext cx="5676900" cy="4806951"/>
          </a:xfrm>
          <a:noFill/>
        </p:spPr>
        <p:txBody>
          <a:bodyPr lIns="0" tIns="182880" rIns="182880" bIns="182880"/>
          <a:lstStyle>
            <a:lvl1pPr>
              <a:defRPr>
                <a:solidFill>
                  <a:srgbClr val="212121"/>
                </a:solidFill>
              </a:defRPr>
            </a:lvl1pPr>
            <a:lvl2pPr marL="174625" indent="-174625">
              <a:buClr>
                <a:schemeClr val="tx2"/>
              </a:buClr>
              <a:buFont typeface="Arial" panose="020B0604020202020204" pitchFamily="34" charset="0"/>
              <a:buChar char="•"/>
              <a:defRPr>
                <a:solidFill>
                  <a:srgbClr val="212121"/>
                </a:solidFill>
              </a:defRPr>
            </a:lvl2pPr>
            <a:lvl3pPr>
              <a:buClr>
                <a:schemeClr val="tx2"/>
              </a:buClr>
              <a:defRPr>
                <a:solidFill>
                  <a:srgbClr val="212121"/>
                </a:solidFill>
              </a:defRPr>
            </a:lvl3pPr>
            <a:lvl4pPr>
              <a:buClr>
                <a:schemeClr val="tx2"/>
              </a:buClr>
              <a:defRPr>
                <a:solidFill>
                  <a:srgbClr val="212121"/>
                </a:solidFill>
              </a:defRPr>
            </a:lvl4pPr>
            <a:lvl5pPr>
              <a:buClr>
                <a:schemeClr val="bg1"/>
              </a:buCl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9" name="Picture 8" descr="Text&#10;&#10;Description automatically generated">
            <a:extLst>
              <a:ext uri="{FF2B5EF4-FFF2-40B4-BE49-F238E27FC236}">
                <a16:creationId xmlns:a16="http://schemas.microsoft.com/office/drawing/2014/main" id="{E5F8CA6B-89DC-9D64-DE2A-574599892E86}"/>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3802623225"/>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884"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Side-by-Side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37D6BA0-372E-9EFE-3877-BEEE0D21C7B3}"/>
              </a:ext>
            </a:extLst>
          </p:cNvPr>
          <p:cNvSpPr/>
          <p:nvPr userDrawn="1"/>
        </p:nvSpPr>
        <p:spPr>
          <a:xfrm>
            <a:off x="5676900" y="1"/>
            <a:ext cx="65151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US" dirty="0">
              <a:solidFill>
                <a:schemeClr val="tx1"/>
              </a:solidFill>
              <a:latin typeface="Inter" panose="02000503000000020004" pitchFamily="2" charset="0"/>
            </a:endParaRPr>
          </a:p>
        </p:txBody>
      </p:sp>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chemeClr val="tx2"/>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chemeClr val="bg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1" y="419101"/>
            <a:ext cx="4838700" cy="457020"/>
          </a:xfrm>
        </p:spPr>
        <p:txBody>
          <a:bodyPr/>
          <a:lstStyle>
            <a:lvl1pPr>
              <a:defRPr>
                <a:solidFill>
                  <a:schemeClr val="tx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49"/>
            <a:ext cx="4838700" cy="4806951"/>
          </a:xfrm>
          <a:noFill/>
        </p:spPr>
        <p:txBody>
          <a:bodyPr lIns="0" tIns="182880" rIns="182880" bIns="182880"/>
          <a:lstStyle>
            <a:lvl1pPr>
              <a:buClr>
                <a:schemeClr val="bg1"/>
              </a:buClr>
              <a:defRPr>
                <a:solidFill>
                  <a:srgbClr val="212121"/>
                </a:solidFill>
              </a:defRPr>
            </a:lvl1pPr>
            <a:lvl2pPr marL="174625" indent="-174625">
              <a:buClrTx/>
              <a:buFont typeface="Arial" panose="020B0604020202020204" pitchFamily="34" charset="0"/>
              <a:buChar char="•"/>
              <a:defRPr>
                <a:solidFill>
                  <a:srgbClr val="212121"/>
                </a:solidFill>
              </a:defRPr>
            </a:lvl2pPr>
            <a:lvl3pPr>
              <a:buClrTx/>
              <a:defRPr>
                <a:solidFill>
                  <a:srgbClr val="212121"/>
                </a:solidFill>
              </a:defRPr>
            </a:lvl3pPr>
            <a:lvl4pPr>
              <a:buClrTx/>
              <a:defRPr>
                <a:solidFill>
                  <a:srgbClr val="212121"/>
                </a:solidFill>
              </a:defRPr>
            </a:lvl4pPr>
            <a:lvl5pPr>
              <a:buClr>
                <a:schemeClr val="bg1"/>
              </a:buCl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6096000" y="1403349"/>
            <a:ext cx="5676900" cy="4806951"/>
          </a:xfrm>
          <a:noFill/>
        </p:spPr>
        <p:txBody>
          <a:bodyPr lIns="0" tIns="182880" rIns="182880" bIns="182880"/>
          <a:lstStyle>
            <a:lvl1pPr>
              <a:defRPr>
                <a:solidFill>
                  <a:schemeClr val="bg1"/>
                </a:solidFill>
              </a:defRPr>
            </a:lvl1pPr>
            <a:lvl2pPr marL="174625" indent="-174625">
              <a:buClr>
                <a:schemeClr val="bg1"/>
              </a:buClr>
              <a:buFont typeface="Arial" panose="020B0604020202020204" pitchFamily="34" charset="0"/>
              <a:buChar cha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9" name="Picture 8" descr="Text&#10;&#10;Description automatically generated">
            <a:extLst>
              <a:ext uri="{FF2B5EF4-FFF2-40B4-BE49-F238E27FC236}">
                <a16:creationId xmlns:a16="http://schemas.microsoft.com/office/drawing/2014/main" id="{DCA04741-1558-2ADE-D887-5A373050980D}"/>
              </a:ext>
            </a:extLst>
          </p:cNvPr>
          <p:cNvPicPr>
            <a:picLocks noChangeAspect="1"/>
          </p:cNvPicPr>
          <p:nvPr userDrawn="1"/>
        </p:nvPicPr>
        <p:blipFill>
          <a:blip r:embed="rId2"/>
          <a:stretch>
            <a:fillRect/>
          </a:stretch>
        </p:blipFill>
        <p:spPr>
          <a:xfrm>
            <a:off x="10309857" y="339154"/>
            <a:ext cx="1553489" cy="485273"/>
          </a:xfrm>
          <a:prstGeom prst="rect">
            <a:avLst/>
          </a:prstGeom>
        </p:spPr>
      </p:pic>
    </p:spTree>
    <p:extLst>
      <p:ext uri="{BB962C8B-B14F-4D97-AF65-F5344CB8AC3E}">
        <p14:creationId xmlns:p14="http://schemas.microsoft.com/office/powerpoint/2010/main" val="579359531"/>
      </p:ext>
    </p:extLst>
  </p:cSld>
  <p:clrMapOvr>
    <a:masterClrMapping/>
  </p:clrMapOvr>
  <p:extLst>
    <p:ext uri="{DCECCB84-F9BA-43D5-87BE-67443E8EF086}">
      <p15:sldGuideLst xmlns:p15="http://schemas.microsoft.com/office/powerpoint/2012/main">
        <p15:guide id="2" orient="horz" userDrawn="1">
          <p15:clr>
            <a:srgbClr val="FBAE40"/>
          </p15:clr>
        </p15:guide>
        <p15:guide id="4" orient="horz" pos="456"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 Statement 1">
    <p:bg>
      <p:bgPr>
        <a:solidFill>
          <a:srgbClr val="005E60"/>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FC2E251-1249-1447-8D56-F6A4533673E3}"/>
              </a:ext>
            </a:extLst>
          </p:cNvPr>
          <p:cNvSpPr>
            <a:spLocks noGrp="1"/>
          </p:cNvSpPr>
          <p:nvPr>
            <p:ph type="ftr" sz="quarter" idx="10"/>
          </p:nvPr>
        </p:nvSpPr>
        <p:spPr/>
        <p:txBody>
          <a:bodyPr/>
          <a:lstStyle>
            <a:lvl1pPr>
              <a:defRPr>
                <a:solidFill>
                  <a:schemeClr val="tx1"/>
                </a:solidFill>
              </a:defRPr>
            </a:lvl1pPr>
          </a:lstStyle>
          <a:p>
            <a:r>
              <a:rPr lang="en-US"/>
              <a:t>© 2023 GE Vernova and/or its affiliates. All rights reserved.</a:t>
            </a:r>
            <a:endParaRPr lang="en-US" dirty="0"/>
          </a:p>
        </p:txBody>
      </p:sp>
      <p:sp>
        <p:nvSpPr>
          <p:cNvPr id="4" name="Slide Number Placeholder 3">
            <a:extLst>
              <a:ext uri="{FF2B5EF4-FFF2-40B4-BE49-F238E27FC236}">
                <a16:creationId xmlns:a16="http://schemas.microsoft.com/office/drawing/2014/main" id="{EB59930B-38D7-924C-B6F1-36FF815DB247}"/>
              </a:ext>
            </a:extLst>
          </p:cNvPr>
          <p:cNvSpPr>
            <a:spLocks noGrp="1"/>
          </p:cNvSpPr>
          <p:nvPr>
            <p:ph type="sldNum" sz="quarter" idx="11"/>
          </p:nvPr>
        </p:nvSpPr>
        <p:spPr/>
        <p:txBody>
          <a:bodyPr/>
          <a:lstStyle>
            <a:lvl1pPr>
              <a:defRPr>
                <a:solidFill>
                  <a:schemeClr val="tx1"/>
                </a:solidFill>
              </a:defRPr>
            </a:lvl1pPr>
          </a:lstStyle>
          <a:p>
            <a:fld id="{7A7A97EF-C944-4447-B862-B593E9B4A0FF}" type="slidenum">
              <a:rPr lang="en-US" smtClean="0"/>
              <a:pPr/>
              <a:t>‹#›</a:t>
            </a:fld>
            <a:endParaRPr lang="en-US" dirty="0"/>
          </a:p>
        </p:txBody>
      </p:sp>
      <p:sp>
        <p:nvSpPr>
          <p:cNvPr id="8" name="Text Placeholder 7">
            <a:extLst>
              <a:ext uri="{FF2B5EF4-FFF2-40B4-BE49-F238E27FC236}">
                <a16:creationId xmlns:a16="http://schemas.microsoft.com/office/drawing/2014/main" id="{1AA982C6-876D-DD40-A175-F032C52F2D95}"/>
              </a:ext>
            </a:extLst>
          </p:cNvPr>
          <p:cNvSpPr>
            <a:spLocks noGrp="1"/>
          </p:cNvSpPr>
          <p:nvPr>
            <p:ph type="body" sz="quarter" idx="12" hasCustomPrompt="1"/>
          </p:nvPr>
        </p:nvSpPr>
        <p:spPr>
          <a:xfrm>
            <a:off x="3048001" y="615950"/>
            <a:ext cx="5494420" cy="5486400"/>
          </a:xfrm>
        </p:spPr>
        <p:txBody>
          <a:bodyPr anchor="t" anchorCtr="0"/>
          <a:lstStyle>
            <a:lvl1pPr marL="0" indent="0">
              <a:lnSpc>
                <a:spcPct val="85000"/>
              </a:lnSpc>
              <a:spcAft>
                <a:spcPts val="1000"/>
              </a:spcAft>
              <a:defRPr sz="5000" cap="all" baseline="0">
                <a:solidFill>
                  <a:schemeClr val="tx1"/>
                </a:solidFill>
                <a:latin typeface="Sons Condensed Extrabold" panose="02060906060206060203" pitchFamily="18" charset="0"/>
              </a:defRPr>
            </a:lvl1pPr>
            <a:lvl2pPr marL="0" indent="0">
              <a:lnSpc>
                <a:spcPct val="100000"/>
              </a:lnSpc>
              <a:buFont typeface="Arial"/>
              <a:buNone/>
              <a:defRPr>
                <a:solidFill>
                  <a:schemeClr val="tx1"/>
                </a:solidFill>
              </a:defRPr>
            </a:lvl2pPr>
            <a:lvl3pPr marL="0" indent="0">
              <a:lnSpc>
                <a:spcPct val="85000"/>
              </a:lnSpc>
              <a:buNone/>
              <a:defRPr sz="5000">
                <a:solidFill>
                  <a:schemeClr val="tx1"/>
                </a:solidFill>
              </a:defRPr>
            </a:lvl3pPr>
            <a:lvl4pPr marL="0" indent="0">
              <a:lnSpc>
                <a:spcPct val="90000"/>
              </a:lnSpc>
              <a:buNone/>
              <a:defRPr sz="3200">
                <a:solidFill>
                  <a:schemeClr val="tx1"/>
                </a:solidFill>
              </a:defRPr>
            </a:lvl4pPr>
            <a:lvl5pPr marL="0" indent="0">
              <a:lnSpc>
                <a:spcPct val="100000"/>
              </a:lnSpc>
              <a:buClr>
                <a:schemeClr val="accent4"/>
              </a:buClr>
              <a:buFont typeface="Arial"/>
              <a:buNone/>
              <a:defRPr sz="1400">
                <a:solidFill>
                  <a:schemeClr val="tx1"/>
                </a:solidFill>
              </a:defRPr>
            </a:lvl5pPr>
          </a:lstStyle>
          <a:p>
            <a:pPr lvl="0"/>
            <a:r>
              <a:rPr lang="en-US" dirty="0"/>
              <a:t>CLICK TO EDIT MASTER TEXT STYLES</a:t>
            </a:r>
          </a:p>
        </p:txBody>
      </p:sp>
      <p:cxnSp>
        <p:nvCxnSpPr>
          <p:cNvPr id="2" name="Straight Connector 1">
            <a:extLst>
              <a:ext uri="{FF2B5EF4-FFF2-40B4-BE49-F238E27FC236}">
                <a16:creationId xmlns:a16="http://schemas.microsoft.com/office/drawing/2014/main" id="{21459A54-2B36-0597-98AB-2AD5027C3A5A}"/>
              </a:ext>
            </a:extLst>
          </p:cNvPr>
          <p:cNvCxnSpPr>
            <a:cxnSpLocks/>
          </p:cNvCxnSpPr>
          <p:nvPr userDrawn="1"/>
        </p:nvCxnSpPr>
        <p:spPr>
          <a:xfrm>
            <a:off x="2946446" y="640174"/>
            <a:ext cx="0" cy="5486400"/>
          </a:xfrm>
          <a:prstGeom prst="line">
            <a:avLst/>
          </a:prstGeom>
          <a:ln w="19050">
            <a:solidFill>
              <a:srgbClr val="C8FF08"/>
            </a:solidFill>
          </a:ln>
        </p:spPr>
        <p:style>
          <a:lnRef idx="1">
            <a:schemeClr val="accent1"/>
          </a:lnRef>
          <a:fillRef idx="0">
            <a:schemeClr val="accent1"/>
          </a:fillRef>
          <a:effectRef idx="0">
            <a:schemeClr val="accent1"/>
          </a:effectRef>
          <a:fontRef idx="minor">
            <a:schemeClr val="tx1"/>
          </a:fontRef>
        </p:style>
      </p:cxnSp>
      <p:pic>
        <p:nvPicPr>
          <p:cNvPr id="6" name="Picture 5" descr="Text&#10;&#10;Description automatically generated">
            <a:extLst>
              <a:ext uri="{FF2B5EF4-FFF2-40B4-BE49-F238E27FC236}">
                <a16:creationId xmlns:a16="http://schemas.microsoft.com/office/drawing/2014/main" id="{3144293E-2C00-D4C2-B60A-12BE7EAB8F50}"/>
              </a:ext>
            </a:extLst>
          </p:cNvPr>
          <p:cNvPicPr>
            <a:picLocks noChangeAspect="1"/>
          </p:cNvPicPr>
          <p:nvPr userDrawn="1"/>
        </p:nvPicPr>
        <p:blipFill>
          <a:blip r:embed="rId2"/>
          <a:stretch>
            <a:fillRect/>
          </a:stretch>
        </p:blipFill>
        <p:spPr>
          <a:xfrm>
            <a:off x="10309857" y="339154"/>
            <a:ext cx="1553489" cy="485273"/>
          </a:xfrm>
          <a:prstGeom prst="rect">
            <a:avLst/>
          </a:prstGeom>
        </p:spPr>
      </p:pic>
    </p:spTree>
    <p:extLst>
      <p:ext uri="{BB962C8B-B14F-4D97-AF65-F5344CB8AC3E}">
        <p14:creationId xmlns:p14="http://schemas.microsoft.com/office/powerpoint/2010/main" val="140518822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192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ote Statement 3">
    <p:bg>
      <p:bgPr>
        <a:solidFill>
          <a:schemeClr val="tx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FC2E251-1249-1447-8D56-F6A4533673E3}"/>
              </a:ext>
            </a:extLst>
          </p:cNvPr>
          <p:cNvSpPr>
            <a:spLocks noGrp="1"/>
          </p:cNvSpPr>
          <p:nvPr>
            <p:ph type="ftr" sz="quarter" idx="10"/>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4" name="Slide Number Placeholder 3">
            <a:extLst>
              <a:ext uri="{FF2B5EF4-FFF2-40B4-BE49-F238E27FC236}">
                <a16:creationId xmlns:a16="http://schemas.microsoft.com/office/drawing/2014/main" id="{EB59930B-38D7-924C-B6F1-36FF815DB247}"/>
              </a:ext>
            </a:extLst>
          </p:cNvPr>
          <p:cNvSpPr>
            <a:spLocks noGrp="1"/>
          </p:cNvSpPr>
          <p:nvPr>
            <p:ph type="sldNum" sz="quarter" idx="11"/>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8" name="Text Placeholder 7">
            <a:extLst>
              <a:ext uri="{FF2B5EF4-FFF2-40B4-BE49-F238E27FC236}">
                <a16:creationId xmlns:a16="http://schemas.microsoft.com/office/drawing/2014/main" id="{1AA982C6-876D-DD40-A175-F032C52F2D95}"/>
              </a:ext>
            </a:extLst>
          </p:cNvPr>
          <p:cNvSpPr>
            <a:spLocks noGrp="1"/>
          </p:cNvSpPr>
          <p:nvPr>
            <p:ph type="body" sz="quarter" idx="12" hasCustomPrompt="1"/>
          </p:nvPr>
        </p:nvSpPr>
        <p:spPr>
          <a:xfrm>
            <a:off x="3048000" y="615950"/>
            <a:ext cx="5313947" cy="5486400"/>
          </a:xfrm>
        </p:spPr>
        <p:txBody>
          <a:bodyPr anchor="t" anchorCtr="0"/>
          <a:lstStyle>
            <a:lvl1pPr marL="0" indent="0">
              <a:lnSpc>
                <a:spcPct val="85000"/>
              </a:lnSpc>
              <a:spcAft>
                <a:spcPts val="0"/>
              </a:spcAft>
              <a:defRPr sz="5000" cap="all" baseline="0">
                <a:solidFill>
                  <a:srgbClr val="005E60"/>
                </a:solidFill>
                <a:latin typeface="Sons Condensed Extrabold" panose="02060906060206060203" pitchFamily="18" charset="0"/>
              </a:defRPr>
            </a:lvl1pPr>
            <a:lvl2pPr marL="0" indent="0">
              <a:lnSpc>
                <a:spcPct val="100000"/>
              </a:lnSpc>
              <a:buFont typeface="Arial"/>
              <a:buNone/>
              <a:defRPr>
                <a:solidFill>
                  <a:srgbClr val="005E60"/>
                </a:solidFill>
              </a:defRPr>
            </a:lvl2pPr>
            <a:lvl3pPr marL="0" indent="0">
              <a:lnSpc>
                <a:spcPct val="85000"/>
              </a:lnSpc>
              <a:buNone/>
              <a:defRPr sz="5000">
                <a:solidFill>
                  <a:srgbClr val="005E60"/>
                </a:solidFill>
              </a:defRPr>
            </a:lvl3pPr>
            <a:lvl4pPr marL="0" indent="0">
              <a:lnSpc>
                <a:spcPct val="90000"/>
              </a:lnSpc>
              <a:buNone/>
              <a:defRPr sz="3200">
                <a:solidFill>
                  <a:srgbClr val="005E60"/>
                </a:solidFill>
              </a:defRPr>
            </a:lvl4pPr>
            <a:lvl5pPr marL="0" indent="0">
              <a:lnSpc>
                <a:spcPct val="100000"/>
              </a:lnSpc>
              <a:buClr>
                <a:schemeClr val="accent4"/>
              </a:buClr>
              <a:buFont typeface="Arial"/>
              <a:buNone/>
              <a:defRPr sz="1400">
                <a:solidFill>
                  <a:srgbClr val="005E60"/>
                </a:solidFill>
              </a:defRPr>
            </a:lvl5pPr>
          </a:lstStyle>
          <a:p>
            <a:pPr lvl="0"/>
            <a:r>
              <a:rPr lang="en-US" dirty="0"/>
              <a:t>CLICK TO EDIT MASTER TEXT STYLES</a:t>
            </a:r>
          </a:p>
        </p:txBody>
      </p:sp>
      <p:cxnSp>
        <p:nvCxnSpPr>
          <p:cNvPr id="5" name="Straight Connector 4">
            <a:extLst>
              <a:ext uri="{FF2B5EF4-FFF2-40B4-BE49-F238E27FC236}">
                <a16:creationId xmlns:a16="http://schemas.microsoft.com/office/drawing/2014/main" id="{3F938A19-85FE-D7E0-BB2C-F157A4FE6AEC}"/>
              </a:ext>
            </a:extLst>
          </p:cNvPr>
          <p:cNvCxnSpPr>
            <a:cxnSpLocks/>
          </p:cNvCxnSpPr>
          <p:nvPr userDrawn="1"/>
        </p:nvCxnSpPr>
        <p:spPr>
          <a:xfrm>
            <a:off x="2946446" y="640174"/>
            <a:ext cx="0" cy="54864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descr="Text&#10;&#10;Description automatically generated">
            <a:extLst>
              <a:ext uri="{FF2B5EF4-FFF2-40B4-BE49-F238E27FC236}">
                <a16:creationId xmlns:a16="http://schemas.microsoft.com/office/drawing/2014/main" id="{16A940B9-7959-1BE5-1C1F-30DC7A96DB8F}"/>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247158358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192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 Statistics">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US" dirty="0"/>
          </a:p>
        </p:txBody>
      </p:sp>
      <p:sp>
        <p:nvSpPr>
          <p:cNvPr id="12" name="Text Placeholder 10">
            <a:extLst>
              <a:ext uri="{FF2B5EF4-FFF2-40B4-BE49-F238E27FC236}">
                <a16:creationId xmlns:a16="http://schemas.microsoft.com/office/drawing/2014/main" id="{56C95D67-F3C4-3D4F-B32A-CBAC6F0CB332}"/>
              </a:ext>
            </a:extLst>
          </p:cNvPr>
          <p:cNvSpPr>
            <a:spLocks noGrp="1"/>
          </p:cNvSpPr>
          <p:nvPr>
            <p:ph type="body" sz="quarter" idx="15"/>
          </p:nvPr>
        </p:nvSpPr>
        <p:spPr>
          <a:xfrm>
            <a:off x="419100" y="1403350"/>
            <a:ext cx="3502152" cy="692150"/>
          </a:xfrm>
        </p:spPr>
        <p:txBody>
          <a:bodyPr/>
          <a:lstStyle>
            <a:lvl1pPr>
              <a:spcAft>
                <a:spcPts val="0"/>
              </a:spcAft>
              <a:defRPr b="1">
                <a:solidFill>
                  <a:srgbClr val="212121"/>
                </a:solidFill>
              </a:defRPr>
            </a:lvl1pPr>
          </a:lstStyle>
          <a:p>
            <a:pPr lvl="0"/>
            <a:r>
              <a:rPr lang="en-US"/>
              <a:t>Click to edit Master text styles</a:t>
            </a:r>
          </a:p>
        </p:txBody>
      </p:sp>
      <p:sp>
        <p:nvSpPr>
          <p:cNvPr id="13" name="Text Placeholder 10">
            <a:extLst>
              <a:ext uri="{FF2B5EF4-FFF2-40B4-BE49-F238E27FC236}">
                <a16:creationId xmlns:a16="http://schemas.microsoft.com/office/drawing/2014/main" id="{D582616C-16AA-D245-94C9-5BE602638B4E}"/>
              </a:ext>
            </a:extLst>
          </p:cNvPr>
          <p:cNvSpPr>
            <a:spLocks noGrp="1"/>
          </p:cNvSpPr>
          <p:nvPr>
            <p:ph type="body" sz="quarter" idx="16"/>
          </p:nvPr>
        </p:nvSpPr>
        <p:spPr>
          <a:xfrm>
            <a:off x="4206875" y="1403350"/>
            <a:ext cx="3502152" cy="692150"/>
          </a:xfrm>
        </p:spPr>
        <p:txBody>
          <a:bodyPr/>
          <a:lstStyle>
            <a:lvl1pPr>
              <a:spcAft>
                <a:spcPts val="0"/>
              </a:spcAft>
              <a:defRPr b="1">
                <a:solidFill>
                  <a:srgbClr val="212121"/>
                </a:solidFill>
              </a:defRPr>
            </a:lvl1pPr>
          </a:lstStyle>
          <a:p>
            <a:pPr lvl="0"/>
            <a:r>
              <a:rPr lang="en-US"/>
              <a:t>Click to edit Master text styles</a:t>
            </a:r>
          </a:p>
        </p:txBody>
      </p:sp>
      <p:sp>
        <p:nvSpPr>
          <p:cNvPr id="14" name="Text Placeholder 10">
            <a:extLst>
              <a:ext uri="{FF2B5EF4-FFF2-40B4-BE49-F238E27FC236}">
                <a16:creationId xmlns:a16="http://schemas.microsoft.com/office/drawing/2014/main" id="{8A9A19A4-818C-F14A-B5DE-B0DB0C798CB7}"/>
              </a:ext>
            </a:extLst>
          </p:cNvPr>
          <p:cNvSpPr>
            <a:spLocks noGrp="1"/>
          </p:cNvSpPr>
          <p:nvPr>
            <p:ph type="body" sz="quarter" idx="17"/>
          </p:nvPr>
        </p:nvSpPr>
        <p:spPr>
          <a:xfrm>
            <a:off x="7989707" y="1403350"/>
            <a:ext cx="3502152" cy="692150"/>
          </a:xfrm>
        </p:spPr>
        <p:txBody>
          <a:bodyPr/>
          <a:lstStyle>
            <a:lvl1pPr>
              <a:spcAft>
                <a:spcPts val="0"/>
              </a:spcAft>
              <a:defRPr b="1">
                <a:solidFill>
                  <a:srgbClr val="212121"/>
                </a:solidFill>
              </a:defRPr>
            </a:lvl1pPr>
          </a:lstStyle>
          <a:p>
            <a:pPr lvl="0"/>
            <a:r>
              <a:rPr lang="en-US"/>
              <a:t>Click to edit Master text styles</a:t>
            </a:r>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2095501"/>
            <a:ext cx="3502152" cy="4114798"/>
          </a:xfrm>
        </p:spPr>
        <p:txBody>
          <a:bodyPr/>
          <a:lstStyle>
            <a:lvl1pPr>
              <a:lnSpc>
                <a:spcPct val="85000"/>
              </a:lnSpc>
              <a:spcAft>
                <a:spcPts val="2400"/>
              </a:spcAft>
              <a:defRPr sz="7200">
                <a:solidFill>
                  <a:srgbClr val="005E60"/>
                </a:solidFill>
                <a:latin typeface="Sons Condensed Extrabold" panose="02060906060206060203" pitchFamily="18" charset="0"/>
              </a:defRPr>
            </a:lvl1pPr>
            <a:lvl2pPr marL="0" indent="0">
              <a:buNone/>
              <a:defRPr>
                <a:solidFill>
                  <a:srgbClr val="212121"/>
                </a:solidFill>
              </a:defRPr>
            </a:lvl2pPr>
            <a:lvl3pPr marL="174625" indent="-174625">
              <a:buClrTx/>
              <a:buFont typeface="Arial" panose="020B0604020202020204" pitchFamily="34" charset="0"/>
              <a:buChar char="•"/>
              <a:defRPr>
                <a:solidFill>
                  <a:schemeClr val="tx2"/>
                </a:solidFill>
              </a:defRPr>
            </a:lvl3pPr>
            <a:lvl4pPr marL="365760" indent="-182880">
              <a:buClrTx/>
              <a:buFont typeface="Arial"/>
              <a:buChar char="–"/>
              <a:defRPr>
                <a:solidFill>
                  <a:srgbClr val="212121"/>
                </a:solidFill>
              </a:defRPr>
            </a:lvl4pPr>
            <a:lvl5pPr marL="548640">
              <a:buClrTx/>
              <a:defRPr>
                <a:solidFill>
                  <a:srgbClr val="212121"/>
                </a:solidFill>
              </a:defRPr>
            </a:lvl5pPr>
          </a:lstStyle>
          <a:p>
            <a:pPr lvl="0"/>
            <a:r>
              <a:rPr lang="en-US" dirty="0"/>
              <a:t>##</a:t>
            </a:r>
          </a:p>
          <a:p>
            <a:pPr lvl="1"/>
            <a:r>
              <a:rPr lang="en-US" dirty="0"/>
              <a:t>Level 1 text</a:t>
            </a:r>
          </a:p>
          <a:p>
            <a:pPr lvl="2"/>
            <a:r>
              <a:rPr lang="en-US" dirty="0"/>
              <a:t>Level 2 text</a:t>
            </a:r>
          </a:p>
          <a:p>
            <a:pPr lvl="3"/>
            <a:r>
              <a:rPr lang="en-US" dirty="0"/>
              <a:t>Level 3 text</a:t>
            </a:r>
          </a:p>
          <a:p>
            <a:pPr lvl="4"/>
            <a:r>
              <a:rPr lang="en-US" dirty="0"/>
              <a:t>Level 4 text</a:t>
            </a:r>
          </a:p>
        </p:txBody>
      </p:sp>
      <p:sp>
        <p:nvSpPr>
          <p:cNvPr id="18" name="Content Placeholder 2">
            <a:extLst>
              <a:ext uri="{FF2B5EF4-FFF2-40B4-BE49-F238E27FC236}">
                <a16:creationId xmlns:a16="http://schemas.microsoft.com/office/drawing/2014/main" id="{8BB63C1B-3209-284E-B44A-E799A58B17A6}"/>
              </a:ext>
            </a:extLst>
          </p:cNvPr>
          <p:cNvSpPr>
            <a:spLocks noGrp="1"/>
          </p:cNvSpPr>
          <p:nvPr>
            <p:ph idx="18" hasCustomPrompt="1"/>
          </p:nvPr>
        </p:nvSpPr>
        <p:spPr>
          <a:xfrm>
            <a:off x="4206875" y="2095503"/>
            <a:ext cx="3502152" cy="4114798"/>
          </a:xfrm>
        </p:spPr>
        <p:txBody>
          <a:bodyPr/>
          <a:lstStyle>
            <a:lvl1pPr>
              <a:lnSpc>
                <a:spcPct val="85000"/>
              </a:lnSpc>
              <a:spcAft>
                <a:spcPts val="2400"/>
              </a:spcAft>
              <a:defRPr sz="7200">
                <a:solidFill>
                  <a:srgbClr val="005E60"/>
                </a:solidFill>
                <a:latin typeface="Sons Condensed Extrabold" panose="02060906060206060203" pitchFamily="18" charset="0"/>
              </a:defRPr>
            </a:lvl1pPr>
            <a:lvl2pPr marL="0" indent="0">
              <a:buClrTx/>
              <a:buNone/>
              <a:defRPr>
                <a:solidFill>
                  <a:srgbClr val="212121"/>
                </a:solidFill>
              </a:defRPr>
            </a:lvl2pPr>
            <a:lvl3pPr marL="174625" indent="-174625">
              <a:buClrTx/>
              <a:buFont typeface="Arial" panose="020B0604020202020204" pitchFamily="34" charset="0"/>
              <a:buChar char="•"/>
              <a:defRPr>
                <a:solidFill>
                  <a:srgbClr val="212121"/>
                </a:solidFill>
              </a:defRPr>
            </a:lvl3pPr>
            <a:lvl4pPr marL="365760" indent="-182880">
              <a:buClrTx/>
              <a:buFont typeface="Arial"/>
              <a:buChar char="–"/>
              <a:defRPr>
                <a:solidFill>
                  <a:srgbClr val="212121"/>
                </a:solidFill>
              </a:defRPr>
            </a:lvl4pPr>
            <a:lvl5pPr marL="548640">
              <a:buClrTx/>
              <a:defRPr>
                <a:solidFill>
                  <a:srgbClr val="212121"/>
                </a:solidFill>
              </a:defRPr>
            </a:lvl5pPr>
          </a:lstStyle>
          <a:p>
            <a:pPr lvl="0"/>
            <a:r>
              <a:rPr lang="en-US" dirty="0"/>
              <a:t>##</a:t>
            </a:r>
          </a:p>
          <a:p>
            <a:pPr lvl="1"/>
            <a:r>
              <a:rPr lang="en-US" dirty="0"/>
              <a:t>Level 1 text</a:t>
            </a:r>
          </a:p>
          <a:p>
            <a:pPr lvl="2"/>
            <a:r>
              <a:rPr lang="en-US" dirty="0"/>
              <a:t>Level 2 text</a:t>
            </a:r>
          </a:p>
          <a:p>
            <a:pPr lvl="3"/>
            <a:r>
              <a:rPr lang="en-US" dirty="0"/>
              <a:t>Level 3 text</a:t>
            </a:r>
          </a:p>
          <a:p>
            <a:pPr lvl="4"/>
            <a:r>
              <a:rPr lang="en-US" dirty="0"/>
              <a:t>Level 4 text</a:t>
            </a:r>
          </a:p>
          <a:p>
            <a:pPr lvl="4"/>
            <a:endParaRPr lang="en-US" dirty="0"/>
          </a:p>
        </p:txBody>
      </p:sp>
      <p:sp>
        <p:nvSpPr>
          <p:cNvPr id="19" name="Content Placeholder 2">
            <a:extLst>
              <a:ext uri="{FF2B5EF4-FFF2-40B4-BE49-F238E27FC236}">
                <a16:creationId xmlns:a16="http://schemas.microsoft.com/office/drawing/2014/main" id="{412F81C6-976F-8E46-9726-C1199B9E693F}"/>
              </a:ext>
            </a:extLst>
          </p:cNvPr>
          <p:cNvSpPr>
            <a:spLocks noGrp="1"/>
          </p:cNvSpPr>
          <p:nvPr>
            <p:ph idx="19" hasCustomPrompt="1"/>
          </p:nvPr>
        </p:nvSpPr>
        <p:spPr>
          <a:xfrm>
            <a:off x="7985125" y="2095503"/>
            <a:ext cx="3502152" cy="4114798"/>
          </a:xfrm>
        </p:spPr>
        <p:txBody>
          <a:bodyPr/>
          <a:lstStyle>
            <a:lvl1pPr>
              <a:lnSpc>
                <a:spcPct val="85000"/>
              </a:lnSpc>
              <a:spcAft>
                <a:spcPts val="2400"/>
              </a:spcAft>
              <a:defRPr sz="7200">
                <a:solidFill>
                  <a:srgbClr val="005E60"/>
                </a:solidFill>
                <a:latin typeface="Sons Condensed Extrabold" panose="02060906060206060203" pitchFamily="18" charset="0"/>
              </a:defRPr>
            </a:lvl1pPr>
            <a:lvl2pPr marL="0" indent="0">
              <a:buClrTx/>
              <a:buNone/>
              <a:defRPr>
                <a:solidFill>
                  <a:srgbClr val="212121"/>
                </a:solidFill>
              </a:defRPr>
            </a:lvl2pPr>
            <a:lvl3pPr marL="174625" indent="-174625">
              <a:buClrTx/>
              <a:buFont typeface="Arial" panose="020B0604020202020204" pitchFamily="34" charset="0"/>
              <a:buChar char="•"/>
              <a:defRPr>
                <a:solidFill>
                  <a:srgbClr val="212121"/>
                </a:solidFill>
              </a:defRPr>
            </a:lvl3pPr>
            <a:lvl4pPr marL="365760" indent="-182880">
              <a:buClrTx/>
              <a:buFont typeface="Arial"/>
              <a:buChar char="–"/>
              <a:defRPr>
                <a:solidFill>
                  <a:srgbClr val="212121"/>
                </a:solidFill>
              </a:defRPr>
            </a:lvl4pPr>
            <a:lvl5pPr marL="548640">
              <a:buClrTx/>
              <a:defRPr>
                <a:solidFill>
                  <a:srgbClr val="212121"/>
                </a:solidFill>
              </a:defRPr>
            </a:lvl5pPr>
          </a:lstStyle>
          <a:p>
            <a:pPr lvl="0"/>
            <a:r>
              <a:rPr lang="en-US" dirty="0"/>
              <a:t>##</a:t>
            </a:r>
          </a:p>
          <a:p>
            <a:pPr lvl="1"/>
            <a:r>
              <a:rPr lang="en-US" dirty="0"/>
              <a:t>Level 1 text</a:t>
            </a:r>
          </a:p>
          <a:p>
            <a:pPr lvl="2"/>
            <a:r>
              <a:rPr lang="en-US" dirty="0"/>
              <a:t>Level 2 text</a:t>
            </a:r>
          </a:p>
          <a:p>
            <a:pPr lvl="3"/>
            <a:r>
              <a:rPr lang="en-US" dirty="0"/>
              <a:t>Level 3 text</a:t>
            </a:r>
          </a:p>
          <a:p>
            <a:pPr lvl="4"/>
            <a:r>
              <a:rPr lang="en-US" dirty="0"/>
              <a:t>Level 4 text</a:t>
            </a:r>
          </a:p>
          <a:p>
            <a:pPr lvl="4"/>
            <a:endParaRPr lang="en-US" dirty="0"/>
          </a:p>
        </p:txBody>
      </p:sp>
      <p:cxnSp>
        <p:nvCxnSpPr>
          <p:cNvPr id="4" name="Straight Connector 3">
            <a:extLst>
              <a:ext uri="{FF2B5EF4-FFF2-40B4-BE49-F238E27FC236}">
                <a16:creationId xmlns:a16="http://schemas.microsoft.com/office/drawing/2014/main" id="{DB938AA9-AA7F-CA72-4172-840511A5C2E9}"/>
              </a:ext>
            </a:extLst>
          </p:cNvPr>
          <p:cNvCxnSpPr>
            <a:cxnSpLocks/>
          </p:cNvCxnSpPr>
          <p:nvPr userDrawn="1"/>
        </p:nvCxnSpPr>
        <p:spPr>
          <a:xfrm>
            <a:off x="4062828"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476105A-C9A5-9304-6A7E-4ABF0C6AAB07}"/>
              </a:ext>
            </a:extLst>
          </p:cNvPr>
          <p:cNvCxnSpPr>
            <a:cxnSpLocks/>
          </p:cNvCxnSpPr>
          <p:nvPr userDrawn="1"/>
        </p:nvCxnSpPr>
        <p:spPr>
          <a:xfrm>
            <a:off x="7848132"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pic>
        <p:nvPicPr>
          <p:cNvPr id="8" name="Picture 7" descr="Text&#10;&#10;Description automatically generated">
            <a:extLst>
              <a:ext uri="{FF2B5EF4-FFF2-40B4-BE49-F238E27FC236}">
                <a16:creationId xmlns:a16="http://schemas.microsoft.com/office/drawing/2014/main" id="{4B5C3D82-E702-BE2A-C612-2CB61FE360F7}"/>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414148507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650" userDrawn="1">
          <p15:clr>
            <a:srgbClr val="FBAE40"/>
          </p15:clr>
        </p15:guide>
        <p15:guide id="2" pos="5030" userDrawn="1">
          <p15:clr>
            <a:srgbClr val="FBAE40"/>
          </p15:clr>
        </p15:guide>
        <p15:guide id="3" orient="horz" pos="1320" userDrawn="1">
          <p15:clr>
            <a:srgbClr val="FBAE40"/>
          </p15:clr>
        </p15:guide>
        <p15:guide id="4" orient="horz" pos="884"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4 Dark Photo Background">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4370033-E5A1-7B48-AE34-D9C6694ED55E}"/>
              </a:ext>
            </a:extLst>
          </p:cNvPr>
          <p:cNvSpPr>
            <a:spLocks noGrp="1"/>
          </p:cNvSpPr>
          <p:nvPr>
            <p:ph type="ftr" sz="quarter" idx="11"/>
          </p:nvPr>
        </p:nvSpPr>
        <p:spPr>
          <a:xfrm>
            <a:off x="419100" y="6492875"/>
            <a:ext cx="5345354" cy="365125"/>
          </a:xfrm>
        </p:spPr>
        <p:txBody>
          <a:bodyPr/>
          <a:lstStyle>
            <a:lvl1pPr>
              <a:defRPr>
                <a:solidFill>
                  <a:schemeClr val="tx1"/>
                </a:solidFill>
              </a:defRPr>
            </a:lvl1pPr>
          </a:lstStyle>
          <a:p>
            <a:r>
              <a:rPr lang="en-US"/>
              <a:t>© 2023 GE Vernova and/or its affiliates. All rights reserved.</a:t>
            </a:r>
            <a:endParaRPr lang="en-US" dirty="0"/>
          </a:p>
        </p:txBody>
      </p:sp>
      <p:sp>
        <p:nvSpPr>
          <p:cNvPr id="2" name="Title 1">
            <a:extLst>
              <a:ext uri="{FF2B5EF4-FFF2-40B4-BE49-F238E27FC236}">
                <a16:creationId xmlns:a16="http://schemas.microsoft.com/office/drawing/2014/main" id="{9A14E021-5666-C143-A40F-6113F80F8FE3}"/>
              </a:ext>
            </a:extLst>
          </p:cNvPr>
          <p:cNvSpPr>
            <a:spLocks noGrp="1"/>
          </p:cNvSpPr>
          <p:nvPr>
            <p:ph type="ctrTitle" hasCustomPrompt="1"/>
          </p:nvPr>
        </p:nvSpPr>
        <p:spPr>
          <a:xfrm>
            <a:off x="419100" y="2378075"/>
            <a:ext cx="10706100" cy="1965325"/>
          </a:xfrm>
        </p:spPr>
        <p:txBody>
          <a:bodyPr anchor="t" anchorCtr="0"/>
          <a:lstStyle>
            <a:lvl1pPr algn="l">
              <a:lnSpc>
                <a:spcPts val="6500"/>
              </a:lnSpc>
              <a:defRPr sz="7200" cap="all" baseline="0">
                <a:solidFill>
                  <a:schemeClr val="tx1"/>
                </a:solidFill>
                <a:latin typeface="Sons Condensed Extrabold" panose="02060906060206060203" pitchFamily="18" charset="0"/>
              </a:defRPr>
            </a:lvl1pPr>
          </a:lstStyle>
          <a:p>
            <a:r>
              <a:rPr lang="en-US" dirty="0"/>
              <a:t>CLICK HERE TO EDIT MASTER TITLE STYLE</a:t>
            </a:r>
          </a:p>
        </p:txBody>
      </p:sp>
      <p:sp>
        <p:nvSpPr>
          <p:cNvPr id="3" name="Subtitle 2">
            <a:extLst>
              <a:ext uri="{FF2B5EF4-FFF2-40B4-BE49-F238E27FC236}">
                <a16:creationId xmlns:a16="http://schemas.microsoft.com/office/drawing/2014/main" id="{2A2F35A6-FF25-0745-8AB1-FA8EE7D66779}"/>
              </a:ext>
            </a:extLst>
          </p:cNvPr>
          <p:cNvSpPr>
            <a:spLocks noGrp="1"/>
          </p:cNvSpPr>
          <p:nvPr>
            <p:ph type="subTitle" idx="1"/>
          </p:nvPr>
        </p:nvSpPr>
        <p:spPr>
          <a:xfrm>
            <a:off x="419100" y="4343399"/>
            <a:ext cx="10706100" cy="974725"/>
          </a:xfrm>
        </p:spPr>
        <p:txBody>
          <a:bodyPr>
            <a:noAutofit/>
          </a:bodyPr>
          <a:lstStyle>
            <a:lvl1pPr marL="0" indent="0" algn="l">
              <a:spcAft>
                <a:spcPts val="400"/>
              </a:spcAft>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Picture 6" descr="Text&#10;&#10;Description automatically generated">
            <a:extLst>
              <a:ext uri="{FF2B5EF4-FFF2-40B4-BE49-F238E27FC236}">
                <a16:creationId xmlns:a16="http://schemas.microsoft.com/office/drawing/2014/main" id="{FD57314C-3D95-C279-F04B-2D532302ED36}"/>
              </a:ext>
            </a:extLst>
          </p:cNvPr>
          <p:cNvPicPr>
            <a:picLocks noChangeAspect="1"/>
          </p:cNvPicPr>
          <p:nvPr userDrawn="1"/>
        </p:nvPicPr>
        <p:blipFill>
          <a:blip r:embed="rId2"/>
          <a:stretch>
            <a:fillRect/>
          </a:stretch>
        </p:blipFill>
        <p:spPr>
          <a:xfrm>
            <a:off x="259641" y="272267"/>
            <a:ext cx="2606040" cy="814067"/>
          </a:xfrm>
          <a:prstGeom prst="rect">
            <a:avLst/>
          </a:prstGeom>
        </p:spPr>
      </p:pic>
    </p:spTree>
    <p:extLst>
      <p:ext uri="{BB962C8B-B14F-4D97-AF65-F5344CB8AC3E}">
        <p14:creationId xmlns:p14="http://schemas.microsoft.com/office/powerpoint/2010/main" val="37014667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1498">
          <p15:clr>
            <a:srgbClr val="FBAE40"/>
          </p15:clr>
        </p15:guide>
        <p15:guide id="3" orient="horz" pos="2736">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 Statistics - 2">
    <p:bg>
      <p:bgPr>
        <a:solidFill>
          <a:srgbClr val="005E60"/>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chemeClr val="bg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chemeClr val="bg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12" name="Text Placeholder 10">
            <a:extLst>
              <a:ext uri="{FF2B5EF4-FFF2-40B4-BE49-F238E27FC236}">
                <a16:creationId xmlns:a16="http://schemas.microsoft.com/office/drawing/2014/main" id="{56C95D67-F3C4-3D4F-B32A-CBAC6F0CB332}"/>
              </a:ext>
            </a:extLst>
          </p:cNvPr>
          <p:cNvSpPr>
            <a:spLocks noGrp="1"/>
          </p:cNvSpPr>
          <p:nvPr>
            <p:ph type="body" sz="quarter" idx="15"/>
          </p:nvPr>
        </p:nvSpPr>
        <p:spPr>
          <a:xfrm>
            <a:off x="419100" y="1403350"/>
            <a:ext cx="3502152" cy="692150"/>
          </a:xfrm>
        </p:spPr>
        <p:txBody>
          <a:bodyPr/>
          <a:lstStyle>
            <a:lvl1pPr>
              <a:spcAft>
                <a:spcPts val="0"/>
              </a:spcAft>
              <a:defRPr b="1">
                <a:solidFill>
                  <a:schemeClr val="bg1"/>
                </a:solidFill>
              </a:defRPr>
            </a:lvl1pPr>
          </a:lstStyle>
          <a:p>
            <a:pPr lvl="0"/>
            <a:r>
              <a:rPr lang="en-US"/>
              <a:t>Click to edit Master text styles</a:t>
            </a:r>
          </a:p>
        </p:txBody>
      </p:sp>
      <p:sp>
        <p:nvSpPr>
          <p:cNvPr id="13" name="Text Placeholder 10">
            <a:extLst>
              <a:ext uri="{FF2B5EF4-FFF2-40B4-BE49-F238E27FC236}">
                <a16:creationId xmlns:a16="http://schemas.microsoft.com/office/drawing/2014/main" id="{D582616C-16AA-D245-94C9-5BE602638B4E}"/>
              </a:ext>
            </a:extLst>
          </p:cNvPr>
          <p:cNvSpPr>
            <a:spLocks noGrp="1"/>
          </p:cNvSpPr>
          <p:nvPr>
            <p:ph type="body" sz="quarter" idx="16"/>
          </p:nvPr>
        </p:nvSpPr>
        <p:spPr>
          <a:xfrm>
            <a:off x="4206875" y="1403350"/>
            <a:ext cx="3502152" cy="692150"/>
          </a:xfrm>
        </p:spPr>
        <p:txBody>
          <a:bodyPr/>
          <a:lstStyle>
            <a:lvl1pPr>
              <a:spcAft>
                <a:spcPts val="0"/>
              </a:spcAft>
              <a:defRPr b="1">
                <a:solidFill>
                  <a:schemeClr val="bg1"/>
                </a:solidFill>
              </a:defRPr>
            </a:lvl1pPr>
          </a:lstStyle>
          <a:p>
            <a:pPr lvl="0"/>
            <a:r>
              <a:rPr lang="en-US"/>
              <a:t>Click to edit Master text styles</a:t>
            </a:r>
          </a:p>
        </p:txBody>
      </p:sp>
      <p:sp>
        <p:nvSpPr>
          <p:cNvPr id="14" name="Text Placeholder 10">
            <a:extLst>
              <a:ext uri="{FF2B5EF4-FFF2-40B4-BE49-F238E27FC236}">
                <a16:creationId xmlns:a16="http://schemas.microsoft.com/office/drawing/2014/main" id="{8A9A19A4-818C-F14A-B5DE-B0DB0C798CB7}"/>
              </a:ext>
            </a:extLst>
          </p:cNvPr>
          <p:cNvSpPr>
            <a:spLocks noGrp="1"/>
          </p:cNvSpPr>
          <p:nvPr>
            <p:ph type="body" sz="quarter" idx="17"/>
          </p:nvPr>
        </p:nvSpPr>
        <p:spPr>
          <a:xfrm>
            <a:off x="7989707" y="1403350"/>
            <a:ext cx="3502152" cy="692150"/>
          </a:xfrm>
        </p:spPr>
        <p:txBody>
          <a:bodyPr/>
          <a:lstStyle>
            <a:lvl1pPr>
              <a:spcAft>
                <a:spcPts val="0"/>
              </a:spcAft>
              <a:defRPr b="1">
                <a:solidFill>
                  <a:schemeClr val="bg1"/>
                </a:solidFill>
              </a:defRPr>
            </a:lvl1pPr>
          </a:lstStyle>
          <a:p>
            <a:pPr lvl="0"/>
            <a:r>
              <a:rPr lang="en-US"/>
              <a:t>Click to edit Master text styles</a:t>
            </a:r>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2095501"/>
            <a:ext cx="3502152" cy="4114798"/>
          </a:xfrm>
        </p:spPr>
        <p:txBody>
          <a:bodyPr/>
          <a:lstStyle>
            <a:lvl1pPr>
              <a:lnSpc>
                <a:spcPct val="85000"/>
              </a:lnSpc>
              <a:spcAft>
                <a:spcPts val="2400"/>
              </a:spcAft>
              <a:buClr>
                <a:srgbClr val="C8FF08"/>
              </a:buClr>
              <a:defRPr sz="7200">
                <a:solidFill>
                  <a:srgbClr val="C8FF08"/>
                </a:solidFill>
                <a:latin typeface="Sons Condensed Extrabold" panose="02060906060206060203" pitchFamily="18" charset="0"/>
              </a:defRPr>
            </a:lvl1pPr>
            <a:lvl2pPr marL="0" indent="0">
              <a:buClr>
                <a:srgbClr val="C8FF08"/>
              </a:buClr>
              <a:buNone/>
              <a:defRPr>
                <a:solidFill>
                  <a:schemeClr val="bg1"/>
                </a:solidFill>
              </a:defRPr>
            </a:lvl2pPr>
            <a:lvl3pPr marL="174625" indent="-174625">
              <a:buClr>
                <a:schemeClr val="bg1"/>
              </a:buClr>
              <a:buFont typeface="Arial" panose="020B0604020202020204" pitchFamily="34" charset="0"/>
              <a:buChar char="•"/>
              <a:defRPr>
                <a:solidFill>
                  <a:schemeClr val="bg1"/>
                </a:solidFill>
              </a:defRPr>
            </a:lvl3pPr>
            <a:lvl4pPr marL="365760" indent="-182880">
              <a:buClr>
                <a:schemeClr val="bg1"/>
              </a:buClr>
              <a:buFont typeface="Arial"/>
              <a:buChar char="–"/>
              <a:defRPr>
                <a:solidFill>
                  <a:schemeClr val="bg1"/>
                </a:solidFill>
              </a:defRPr>
            </a:lvl4pPr>
            <a:lvl5pPr marL="548640">
              <a:buClr>
                <a:schemeClr val="bg1"/>
              </a:buClr>
              <a:defRPr>
                <a:solidFill>
                  <a:schemeClr val="bg1"/>
                </a:solidFill>
              </a:defRPr>
            </a:lvl5pPr>
          </a:lstStyle>
          <a:p>
            <a:pPr lvl="0"/>
            <a:r>
              <a:rPr lang="en-US" dirty="0"/>
              <a:t>##</a:t>
            </a:r>
          </a:p>
          <a:p>
            <a:pPr lvl="1"/>
            <a:r>
              <a:rPr lang="en-US" dirty="0"/>
              <a:t>Level 1 text</a:t>
            </a:r>
          </a:p>
          <a:p>
            <a:pPr lvl="2"/>
            <a:r>
              <a:rPr lang="en-US" dirty="0"/>
              <a:t>Level 2 text</a:t>
            </a:r>
          </a:p>
          <a:p>
            <a:pPr lvl="3"/>
            <a:r>
              <a:rPr lang="en-US" dirty="0"/>
              <a:t>Level 3 text</a:t>
            </a:r>
          </a:p>
          <a:p>
            <a:pPr lvl="4"/>
            <a:r>
              <a:rPr lang="en-US" dirty="0"/>
              <a:t>Level 4 text</a:t>
            </a:r>
          </a:p>
          <a:p>
            <a:pPr lvl="4"/>
            <a:endParaRPr lang="en-US" dirty="0"/>
          </a:p>
        </p:txBody>
      </p:sp>
      <p:sp>
        <p:nvSpPr>
          <p:cNvPr id="18" name="Content Placeholder 2">
            <a:extLst>
              <a:ext uri="{FF2B5EF4-FFF2-40B4-BE49-F238E27FC236}">
                <a16:creationId xmlns:a16="http://schemas.microsoft.com/office/drawing/2014/main" id="{8BB63C1B-3209-284E-B44A-E799A58B17A6}"/>
              </a:ext>
            </a:extLst>
          </p:cNvPr>
          <p:cNvSpPr>
            <a:spLocks noGrp="1"/>
          </p:cNvSpPr>
          <p:nvPr>
            <p:ph idx="18" hasCustomPrompt="1"/>
          </p:nvPr>
        </p:nvSpPr>
        <p:spPr>
          <a:xfrm>
            <a:off x="4206875" y="2095503"/>
            <a:ext cx="3502152" cy="4114798"/>
          </a:xfrm>
        </p:spPr>
        <p:txBody>
          <a:bodyPr/>
          <a:lstStyle>
            <a:lvl1pPr>
              <a:lnSpc>
                <a:spcPct val="85000"/>
              </a:lnSpc>
              <a:spcAft>
                <a:spcPts val="2400"/>
              </a:spcAft>
              <a:buClr>
                <a:srgbClr val="C8FF08"/>
              </a:buClr>
              <a:defRPr sz="7200">
                <a:solidFill>
                  <a:srgbClr val="C8FF08"/>
                </a:solidFill>
                <a:latin typeface="Sons Condensed Extrabold" panose="02060906060206060203" pitchFamily="18" charset="0"/>
              </a:defRPr>
            </a:lvl1pPr>
            <a:lvl2pPr marL="0" indent="0">
              <a:buClr>
                <a:srgbClr val="C8FF08"/>
              </a:buClr>
              <a:buNone/>
              <a:defRPr>
                <a:solidFill>
                  <a:schemeClr val="bg1"/>
                </a:solidFill>
              </a:defRPr>
            </a:lvl2pPr>
            <a:lvl3pPr marL="174625" indent="-174625">
              <a:buClr>
                <a:schemeClr val="bg1"/>
              </a:buClr>
              <a:buFont typeface="Arial" panose="020B0604020202020204" pitchFamily="34" charset="0"/>
              <a:buChar char="•"/>
              <a:defRPr>
                <a:solidFill>
                  <a:schemeClr val="bg1"/>
                </a:solidFill>
              </a:defRPr>
            </a:lvl3pPr>
            <a:lvl4pPr marL="365760" indent="-182880">
              <a:buClr>
                <a:schemeClr val="bg1"/>
              </a:buClr>
              <a:buFont typeface="Arial"/>
              <a:buChar char="–"/>
              <a:defRPr>
                <a:solidFill>
                  <a:schemeClr val="bg1"/>
                </a:solidFill>
              </a:defRPr>
            </a:lvl4pPr>
            <a:lvl5pPr marL="548640">
              <a:buClr>
                <a:schemeClr val="bg1"/>
              </a:buClr>
              <a:defRPr>
                <a:solidFill>
                  <a:schemeClr val="bg1"/>
                </a:solidFill>
              </a:defRPr>
            </a:lvl5pPr>
          </a:lstStyle>
          <a:p>
            <a:pPr lvl="0"/>
            <a:r>
              <a:rPr lang="en-US" dirty="0"/>
              <a:t>##</a:t>
            </a:r>
          </a:p>
          <a:p>
            <a:pPr lvl="1"/>
            <a:r>
              <a:rPr lang="en-US" dirty="0"/>
              <a:t>Level 1 text</a:t>
            </a:r>
          </a:p>
          <a:p>
            <a:pPr lvl="2"/>
            <a:r>
              <a:rPr lang="en-US" dirty="0"/>
              <a:t>Level 2 text</a:t>
            </a:r>
          </a:p>
          <a:p>
            <a:pPr lvl="3"/>
            <a:r>
              <a:rPr lang="en-US" dirty="0"/>
              <a:t>Level 3 text</a:t>
            </a:r>
          </a:p>
          <a:p>
            <a:pPr lvl="4"/>
            <a:r>
              <a:rPr lang="en-US" dirty="0"/>
              <a:t>Level 4 text</a:t>
            </a:r>
          </a:p>
          <a:p>
            <a:pPr lvl="4"/>
            <a:endParaRPr lang="en-US" dirty="0"/>
          </a:p>
        </p:txBody>
      </p:sp>
      <p:sp>
        <p:nvSpPr>
          <p:cNvPr id="19" name="Content Placeholder 2">
            <a:extLst>
              <a:ext uri="{FF2B5EF4-FFF2-40B4-BE49-F238E27FC236}">
                <a16:creationId xmlns:a16="http://schemas.microsoft.com/office/drawing/2014/main" id="{412F81C6-976F-8E46-9726-C1199B9E693F}"/>
              </a:ext>
            </a:extLst>
          </p:cNvPr>
          <p:cNvSpPr>
            <a:spLocks noGrp="1"/>
          </p:cNvSpPr>
          <p:nvPr>
            <p:ph idx="19" hasCustomPrompt="1"/>
          </p:nvPr>
        </p:nvSpPr>
        <p:spPr>
          <a:xfrm>
            <a:off x="7985125" y="2095503"/>
            <a:ext cx="3502152" cy="4114798"/>
          </a:xfrm>
        </p:spPr>
        <p:txBody>
          <a:bodyPr/>
          <a:lstStyle>
            <a:lvl1pPr>
              <a:lnSpc>
                <a:spcPct val="85000"/>
              </a:lnSpc>
              <a:spcAft>
                <a:spcPts val="2400"/>
              </a:spcAft>
              <a:buClr>
                <a:srgbClr val="C8FF08"/>
              </a:buClr>
              <a:defRPr sz="7200">
                <a:solidFill>
                  <a:srgbClr val="C8FF08"/>
                </a:solidFill>
                <a:latin typeface="Sons Condensed Extrabold" panose="02060906060206060203" pitchFamily="18" charset="0"/>
              </a:defRPr>
            </a:lvl1pPr>
            <a:lvl2pPr marL="0" indent="0">
              <a:buClr>
                <a:srgbClr val="C8FF08"/>
              </a:buClr>
              <a:buNone/>
              <a:defRPr>
                <a:solidFill>
                  <a:schemeClr val="bg1"/>
                </a:solidFill>
              </a:defRPr>
            </a:lvl2pPr>
            <a:lvl3pPr marL="174625" indent="-174625">
              <a:buClr>
                <a:schemeClr val="bg1"/>
              </a:buClr>
              <a:buFont typeface="Arial" panose="020B0604020202020204" pitchFamily="34" charset="0"/>
              <a:buChar char="•"/>
              <a:defRPr>
                <a:solidFill>
                  <a:schemeClr val="bg1"/>
                </a:solidFill>
              </a:defRPr>
            </a:lvl3pPr>
            <a:lvl4pPr marL="365760" indent="-182880">
              <a:buClr>
                <a:schemeClr val="bg1"/>
              </a:buClr>
              <a:buFont typeface="Arial"/>
              <a:buChar char="–"/>
              <a:defRPr>
                <a:solidFill>
                  <a:schemeClr val="bg1"/>
                </a:solidFill>
              </a:defRPr>
            </a:lvl4pPr>
            <a:lvl5pPr marL="548640">
              <a:buClr>
                <a:schemeClr val="bg1"/>
              </a:buClr>
              <a:defRPr>
                <a:solidFill>
                  <a:schemeClr val="bg1"/>
                </a:solidFill>
              </a:defRPr>
            </a:lvl5pPr>
          </a:lstStyle>
          <a:p>
            <a:pPr lvl="0"/>
            <a:r>
              <a:rPr lang="en-US" dirty="0"/>
              <a:t>##</a:t>
            </a:r>
          </a:p>
          <a:p>
            <a:pPr lvl="1"/>
            <a:r>
              <a:rPr lang="en-US" dirty="0"/>
              <a:t>Level 1 text</a:t>
            </a:r>
          </a:p>
          <a:p>
            <a:pPr lvl="2"/>
            <a:r>
              <a:rPr lang="en-US" dirty="0"/>
              <a:t>Level 2 text</a:t>
            </a:r>
          </a:p>
          <a:p>
            <a:pPr lvl="3"/>
            <a:r>
              <a:rPr lang="en-US" dirty="0"/>
              <a:t>Level 3 text</a:t>
            </a:r>
          </a:p>
          <a:p>
            <a:pPr lvl="4"/>
            <a:r>
              <a:rPr lang="en-US" dirty="0"/>
              <a:t>Level 4 text</a:t>
            </a:r>
          </a:p>
          <a:p>
            <a:pPr lvl="4"/>
            <a:endParaRPr lang="en-US" dirty="0"/>
          </a:p>
        </p:txBody>
      </p:sp>
      <p:cxnSp>
        <p:nvCxnSpPr>
          <p:cNvPr id="4" name="Straight Connector 3">
            <a:extLst>
              <a:ext uri="{FF2B5EF4-FFF2-40B4-BE49-F238E27FC236}">
                <a16:creationId xmlns:a16="http://schemas.microsoft.com/office/drawing/2014/main" id="{DB938AA9-AA7F-CA72-4172-840511A5C2E9}"/>
              </a:ext>
            </a:extLst>
          </p:cNvPr>
          <p:cNvCxnSpPr>
            <a:cxnSpLocks/>
          </p:cNvCxnSpPr>
          <p:nvPr userDrawn="1"/>
        </p:nvCxnSpPr>
        <p:spPr>
          <a:xfrm>
            <a:off x="4062828" y="1402915"/>
            <a:ext cx="0" cy="4807385"/>
          </a:xfrm>
          <a:prstGeom prst="line">
            <a:avLst/>
          </a:prstGeom>
          <a:ln w="19050">
            <a:solidFill>
              <a:srgbClr val="C8FF08"/>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476105A-C9A5-9304-6A7E-4ABF0C6AAB07}"/>
              </a:ext>
            </a:extLst>
          </p:cNvPr>
          <p:cNvCxnSpPr>
            <a:cxnSpLocks/>
          </p:cNvCxnSpPr>
          <p:nvPr userDrawn="1"/>
        </p:nvCxnSpPr>
        <p:spPr>
          <a:xfrm>
            <a:off x="7848132" y="1402915"/>
            <a:ext cx="0" cy="4807385"/>
          </a:xfrm>
          <a:prstGeom prst="line">
            <a:avLst/>
          </a:prstGeom>
          <a:ln w="19050">
            <a:solidFill>
              <a:srgbClr val="C8FF08"/>
            </a:solidFill>
          </a:ln>
        </p:spPr>
        <p:style>
          <a:lnRef idx="1">
            <a:schemeClr val="accent1"/>
          </a:lnRef>
          <a:fillRef idx="0">
            <a:schemeClr val="accent1"/>
          </a:fillRef>
          <a:effectRef idx="0">
            <a:schemeClr val="accent1"/>
          </a:effectRef>
          <a:fontRef idx="minor">
            <a:schemeClr val="tx1"/>
          </a:fontRef>
        </p:style>
      </p:cxnSp>
      <p:pic>
        <p:nvPicPr>
          <p:cNvPr id="8" name="Picture 7" descr="Text&#10;&#10;Description automatically generated">
            <a:extLst>
              <a:ext uri="{FF2B5EF4-FFF2-40B4-BE49-F238E27FC236}">
                <a16:creationId xmlns:a16="http://schemas.microsoft.com/office/drawing/2014/main" id="{0D252868-F7F1-C0A1-E4BB-8630DDD8758E}"/>
              </a:ext>
            </a:extLst>
          </p:cNvPr>
          <p:cNvPicPr>
            <a:picLocks noChangeAspect="1"/>
          </p:cNvPicPr>
          <p:nvPr userDrawn="1"/>
        </p:nvPicPr>
        <p:blipFill>
          <a:blip r:embed="rId2"/>
          <a:stretch>
            <a:fillRect/>
          </a:stretch>
        </p:blipFill>
        <p:spPr>
          <a:xfrm>
            <a:off x="10309857" y="339154"/>
            <a:ext cx="1553489" cy="485273"/>
          </a:xfrm>
          <a:prstGeom prst="rect">
            <a:avLst/>
          </a:prstGeom>
        </p:spPr>
      </p:pic>
    </p:spTree>
    <p:extLst>
      <p:ext uri="{BB962C8B-B14F-4D97-AF65-F5344CB8AC3E}">
        <p14:creationId xmlns:p14="http://schemas.microsoft.com/office/powerpoint/2010/main" val="12490740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650">
          <p15:clr>
            <a:srgbClr val="FBAE40"/>
          </p15:clr>
        </p15:guide>
        <p15:guide id="2" pos="5030">
          <p15:clr>
            <a:srgbClr val="FBAE40"/>
          </p15:clr>
        </p15:guide>
        <p15:guide id="3" orient="horz" pos="888"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Medium Stat 1">
    <p:bg>
      <p:bgPr>
        <a:solidFill>
          <a:srgbClr val="005E60"/>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chemeClr val="bg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chemeClr val="bg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69725" cy="457020"/>
          </a:xfrm>
        </p:spPr>
        <p:txBody>
          <a:bodyPr/>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560675" y="2095501"/>
            <a:ext cx="3502152" cy="4114799"/>
          </a:xfrm>
        </p:spPr>
        <p:txBody>
          <a:bodyPr/>
          <a:lstStyle>
            <a:lvl1pPr>
              <a:lnSpc>
                <a:spcPct val="85000"/>
              </a:lnSpc>
              <a:spcAft>
                <a:spcPts val="2400"/>
              </a:spcAft>
              <a:defRPr sz="9600">
                <a:solidFill>
                  <a:srgbClr val="C8FF08"/>
                </a:solidFill>
                <a:latin typeface="Sons Condensed Extrabold" panose="02060906060206060203" pitchFamily="18" charset="0"/>
              </a:defRPr>
            </a:lvl1pPr>
            <a:lvl2pPr marL="0" indent="0">
              <a:buClr>
                <a:schemeClr val="bg1"/>
              </a:buClr>
              <a:buNone/>
              <a:defRPr>
                <a:solidFill>
                  <a:schemeClr val="bg1"/>
                </a:solidFill>
              </a:defRPr>
            </a:lvl2pPr>
            <a:lvl3pPr marL="174625" indent="-174625">
              <a:buClr>
                <a:schemeClr val="bg1"/>
              </a:buClr>
              <a:buFont typeface="Arial" panose="020B0604020202020204" pitchFamily="34" charset="0"/>
              <a:buChar char="•"/>
              <a:defRPr>
                <a:solidFill>
                  <a:schemeClr val="bg1"/>
                </a:solidFill>
              </a:defRPr>
            </a:lvl3pPr>
            <a:lvl4pPr marL="365760" indent="-182880">
              <a:buClr>
                <a:schemeClr val="bg1"/>
              </a:buClr>
              <a:buFont typeface="Arial"/>
              <a:buChar char="–"/>
              <a:defRPr>
                <a:solidFill>
                  <a:schemeClr val="bg1"/>
                </a:solidFill>
              </a:defRPr>
            </a:lvl4pPr>
            <a:lvl5pPr marL="548640">
              <a:buClr>
                <a:schemeClr val="bg1"/>
              </a:buClr>
              <a:defRPr>
                <a:solidFill>
                  <a:schemeClr val="bg1"/>
                </a:solidFill>
              </a:defRPr>
            </a:lvl5pPr>
          </a:lstStyle>
          <a:p>
            <a:pPr lvl="0"/>
            <a:r>
              <a:rPr lang="en-US" dirty="0"/>
              <a:t>##</a:t>
            </a:r>
          </a:p>
          <a:p>
            <a:pPr lvl="1"/>
            <a:r>
              <a:rPr lang="en-US" dirty="0"/>
              <a:t>Level 1 text</a:t>
            </a:r>
          </a:p>
          <a:p>
            <a:pPr lvl="2"/>
            <a:r>
              <a:rPr lang="en-US" dirty="0"/>
              <a:t>Level 2 text</a:t>
            </a:r>
          </a:p>
          <a:p>
            <a:pPr lvl="3"/>
            <a:r>
              <a:rPr lang="en-US" dirty="0"/>
              <a:t>Level 3 text</a:t>
            </a:r>
          </a:p>
          <a:p>
            <a:pPr lvl="4"/>
            <a:r>
              <a:rPr lang="en-US" dirty="0"/>
              <a:t>Level 4 text</a:t>
            </a:r>
          </a:p>
          <a:p>
            <a:pPr lvl="4"/>
            <a:endParaRPr lang="en-US" dirty="0"/>
          </a:p>
        </p:txBody>
      </p:sp>
      <p:cxnSp>
        <p:nvCxnSpPr>
          <p:cNvPr id="8" name="Straight Connector 7">
            <a:extLst>
              <a:ext uri="{FF2B5EF4-FFF2-40B4-BE49-F238E27FC236}">
                <a16:creationId xmlns:a16="http://schemas.microsoft.com/office/drawing/2014/main" id="{361B55D1-80E8-FE17-86A3-84686B81A692}"/>
              </a:ext>
            </a:extLst>
          </p:cNvPr>
          <p:cNvCxnSpPr>
            <a:cxnSpLocks/>
          </p:cNvCxnSpPr>
          <p:nvPr userDrawn="1"/>
        </p:nvCxnSpPr>
        <p:spPr>
          <a:xfrm>
            <a:off x="419100" y="1402915"/>
            <a:ext cx="0" cy="4807385"/>
          </a:xfrm>
          <a:prstGeom prst="line">
            <a:avLst/>
          </a:prstGeom>
          <a:ln w="19050">
            <a:solidFill>
              <a:srgbClr val="C8FF08"/>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4AFF6E11-C545-F91D-9E64-2C4D90D894F1}"/>
              </a:ext>
            </a:extLst>
          </p:cNvPr>
          <p:cNvSpPr>
            <a:spLocks noGrp="1"/>
          </p:cNvSpPr>
          <p:nvPr>
            <p:ph type="body" sz="quarter" idx="17"/>
          </p:nvPr>
        </p:nvSpPr>
        <p:spPr>
          <a:xfrm>
            <a:off x="560675" y="1403350"/>
            <a:ext cx="3502152" cy="692150"/>
          </a:xfrm>
        </p:spPr>
        <p:txBody>
          <a:bodyPr/>
          <a:lstStyle>
            <a:lvl1pPr>
              <a:spcAft>
                <a:spcPts val="0"/>
              </a:spcAft>
              <a:defRPr b="1">
                <a:solidFill>
                  <a:schemeClr val="bg1"/>
                </a:solidFill>
              </a:defRPr>
            </a:lvl1pPr>
          </a:lstStyle>
          <a:p>
            <a:pPr lvl="0"/>
            <a:r>
              <a:rPr lang="en-US"/>
              <a:t>Click to edit Master text styles</a:t>
            </a:r>
          </a:p>
        </p:txBody>
      </p:sp>
      <p:pic>
        <p:nvPicPr>
          <p:cNvPr id="4" name="Picture 3" descr="Text&#10;&#10;Description automatically generated">
            <a:extLst>
              <a:ext uri="{FF2B5EF4-FFF2-40B4-BE49-F238E27FC236}">
                <a16:creationId xmlns:a16="http://schemas.microsoft.com/office/drawing/2014/main" id="{CC81F1F2-00A2-8A73-11A9-FF59CE240F80}"/>
              </a:ext>
            </a:extLst>
          </p:cNvPr>
          <p:cNvPicPr>
            <a:picLocks noChangeAspect="1"/>
          </p:cNvPicPr>
          <p:nvPr userDrawn="1"/>
        </p:nvPicPr>
        <p:blipFill>
          <a:blip r:embed="rId2"/>
          <a:stretch>
            <a:fillRect/>
          </a:stretch>
        </p:blipFill>
        <p:spPr>
          <a:xfrm>
            <a:off x="10309857" y="339154"/>
            <a:ext cx="1553489" cy="485273"/>
          </a:xfrm>
          <a:prstGeom prst="rect">
            <a:avLst/>
          </a:prstGeom>
        </p:spPr>
      </p:pic>
      <p:sp>
        <p:nvSpPr>
          <p:cNvPr id="10" name="Picture Placeholder 6">
            <a:extLst>
              <a:ext uri="{FF2B5EF4-FFF2-40B4-BE49-F238E27FC236}">
                <a16:creationId xmlns:a16="http://schemas.microsoft.com/office/drawing/2014/main" id="{71A28561-E9BE-F7BE-7CA1-61B13B003AE0}"/>
              </a:ext>
            </a:extLst>
          </p:cNvPr>
          <p:cNvSpPr>
            <a:spLocks noGrp="1"/>
          </p:cNvSpPr>
          <p:nvPr>
            <p:ph type="pic" sz="quarter" idx="13"/>
          </p:nvPr>
        </p:nvSpPr>
        <p:spPr>
          <a:xfrm>
            <a:off x="4409575" y="1403350"/>
            <a:ext cx="7363326" cy="4806950"/>
          </a:xfrm>
          <a:solidFill>
            <a:schemeClr val="accent3"/>
          </a:solidFill>
        </p:spPr>
        <p:txBody>
          <a:bodyPr/>
          <a:lstStyle>
            <a:lvl1pPr>
              <a:defRPr>
                <a:solidFill>
                  <a:schemeClr val="tx2"/>
                </a:solidFill>
              </a:defRPr>
            </a:lvl1pPr>
          </a:lstStyle>
          <a:p>
            <a:r>
              <a:rPr lang="en-US"/>
              <a:t>Click icon to add picture</a:t>
            </a:r>
            <a:endParaRPr lang="en-US" dirty="0"/>
          </a:p>
        </p:txBody>
      </p:sp>
    </p:spTree>
    <p:extLst>
      <p:ext uri="{BB962C8B-B14F-4D97-AF65-F5344CB8AC3E}">
        <p14:creationId xmlns:p14="http://schemas.microsoft.com/office/powerpoint/2010/main" val="141622570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4" orient="horz" pos="884"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Medium Stat 3">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321247" cy="457020"/>
          </a:xfrm>
        </p:spPr>
        <p:txBody>
          <a:bodyPr/>
          <a:lstStyle>
            <a:lvl1pPr>
              <a:defRPr>
                <a:solidFill>
                  <a:srgbClr val="005E6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560675" y="2095501"/>
            <a:ext cx="3502152" cy="4114799"/>
          </a:xfrm>
        </p:spPr>
        <p:txBody>
          <a:bodyPr/>
          <a:lstStyle>
            <a:lvl1pPr>
              <a:lnSpc>
                <a:spcPct val="85000"/>
              </a:lnSpc>
              <a:spcAft>
                <a:spcPts val="2400"/>
              </a:spcAft>
              <a:buClr>
                <a:srgbClr val="212121"/>
              </a:buClr>
              <a:defRPr sz="9600">
                <a:solidFill>
                  <a:srgbClr val="005E60"/>
                </a:solidFill>
                <a:latin typeface="Sons Condensed Extrabold" panose="02060906060206060203" pitchFamily="18" charset="0"/>
              </a:defRPr>
            </a:lvl1pPr>
            <a:lvl2pPr marL="0" indent="0">
              <a:buClr>
                <a:srgbClr val="212121"/>
              </a:buClr>
              <a:buNone/>
              <a:defRPr>
                <a:solidFill>
                  <a:srgbClr val="212121"/>
                </a:solidFill>
              </a:defRPr>
            </a:lvl2pPr>
            <a:lvl3pPr marL="174625" indent="-174625">
              <a:buClr>
                <a:srgbClr val="212121"/>
              </a:buClr>
              <a:buFont typeface="Arial" panose="020B0604020202020204" pitchFamily="34" charset="0"/>
              <a:buChar char="•"/>
              <a:defRPr>
                <a:solidFill>
                  <a:srgbClr val="212121"/>
                </a:solidFill>
              </a:defRPr>
            </a:lvl3pPr>
            <a:lvl4pPr marL="365760" indent="-182880">
              <a:buClr>
                <a:srgbClr val="212121"/>
              </a:buClr>
              <a:buFont typeface="Arial"/>
              <a:buChar char="–"/>
              <a:defRPr>
                <a:solidFill>
                  <a:srgbClr val="212121"/>
                </a:solidFill>
              </a:defRPr>
            </a:lvl4pPr>
            <a:lvl5pPr marL="548640">
              <a:buClr>
                <a:srgbClr val="212121"/>
              </a:buClr>
              <a:defRPr>
                <a:solidFill>
                  <a:srgbClr val="212121"/>
                </a:solidFill>
              </a:defRPr>
            </a:lvl5pPr>
          </a:lstStyle>
          <a:p>
            <a:pPr lvl="0"/>
            <a:r>
              <a:rPr lang="en-US" dirty="0"/>
              <a:t>##</a:t>
            </a:r>
          </a:p>
          <a:p>
            <a:pPr lvl="1"/>
            <a:r>
              <a:rPr lang="en-US" dirty="0"/>
              <a:t>Level 1 text</a:t>
            </a:r>
          </a:p>
          <a:p>
            <a:pPr lvl="2"/>
            <a:r>
              <a:rPr lang="en-US" dirty="0"/>
              <a:t>Level 2 text</a:t>
            </a:r>
          </a:p>
          <a:p>
            <a:pPr lvl="3"/>
            <a:r>
              <a:rPr lang="en-US" dirty="0"/>
              <a:t>Level 3 text</a:t>
            </a:r>
          </a:p>
          <a:p>
            <a:pPr lvl="4"/>
            <a:r>
              <a:rPr lang="en-US" dirty="0"/>
              <a:t>Level 4 text</a:t>
            </a:r>
          </a:p>
          <a:p>
            <a:pPr lvl="4"/>
            <a:endParaRPr lang="en-US" dirty="0"/>
          </a:p>
        </p:txBody>
      </p:sp>
      <p:cxnSp>
        <p:nvCxnSpPr>
          <p:cNvPr id="8" name="Straight Connector 7">
            <a:extLst>
              <a:ext uri="{FF2B5EF4-FFF2-40B4-BE49-F238E27FC236}">
                <a16:creationId xmlns:a16="http://schemas.microsoft.com/office/drawing/2014/main" id="{361B55D1-80E8-FE17-86A3-84686B81A692}"/>
              </a:ext>
            </a:extLst>
          </p:cNvPr>
          <p:cNvCxnSpPr>
            <a:cxnSpLocks/>
          </p:cNvCxnSpPr>
          <p:nvPr userDrawn="1"/>
        </p:nvCxnSpPr>
        <p:spPr>
          <a:xfrm>
            <a:off x="419100"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4AFF6E11-C545-F91D-9E64-2C4D90D894F1}"/>
              </a:ext>
            </a:extLst>
          </p:cNvPr>
          <p:cNvSpPr>
            <a:spLocks noGrp="1"/>
          </p:cNvSpPr>
          <p:nvPr>
            <p:ph type="body" sz="quarter" idx="17"/>
          </p:nvPr>
        </p:nvSpPr>
        <p:spPr>
          <a:xfrm>
            <a:off x="560675" y="1403350"/>
            <a:ext cx="3502152" cy="692150"/>
          </a:xfrm>
        </p:spPr>
        <p:txBody>
          <a:bodyPr/>
          <a:lstStyle>
            <a:lvl1pPr>
              <a:spcAft>
                <a:spcPts val="0"/>
              </a:spcAft>
              <a:defRPr b="1">
                <a:solidFill>
                  <a:srgbClr val="212121"/>
                </a:solidFill>
              </a:defRPr>
            </a:lvl1pPr>
          </a:lstStyle>
          <a:p>
            <a:pPr lvl="0"/>
            <a:r>
              <a:rPr lang="en-US"/>
              <a:t>Click to edit Master text styles</a:t>
            </a:r>
          </a:p>
        </p:txBody>
      </p:sp>
      <p:pic>
        <p:nvPicPr>
          <p:cNvPr id="7" name="Picture 6" descr="Text&#10;&#10;Description automatically generated">
            <a:extLst>
              <a:ext uri="{FF2B5EF4-FFF2-40B4-BE49-F238E27FC236}">
                <a16:creationId xmlns:a16="http://schemas.microsoft.com/office/drawing/2014/main" id="{AAF6CB12-6043-6858-0E99-4D0C63CFABAD}"/>
              </a:ext>
            </a:extLst>
          </p:cNvPr>
          <p:cNvPicPr>
            <a:picLocks noChangeAspect="1"/>
          </p:cNvPicPr>
          <p:nvPr userDrawn="1"/>
        </p:nvPicPr>
        <p:blipFill>
          <a:blip r:embed="rId2"/>
          <a:stretch>
            <a:fillRect/>
          </a:stretch>
        </p:blipFill>
        <p:spPr>
          <a:xfrm>
            <a:off x="10309860" y="339154"/>
            <a:ext cx="1553486" cy="485273"/>
          </a:xfrm>
          <a:prstGeom prst="rect">
            <a:avLst/>
          </a:prstGeom>
        </p:spPr>
      </p:pic>
      <p:sp>
        <p:nvSpPr>
          <p:cNvPr id="11" name="Picture Placeholder 6">
            <a:extLst>
              <a:ext uri="{FF2B5EF4-FFF2-40B4-BE49-F238E27FC236}">
                <a16:creationId xmlns:a16="http://schemas.microsoft.com/office/drawing/2014/main" id="{D31B6C8E-F2DD-F24A-E739-15C9300FE423}"/>
              </a:ext>
            </a:extLst>
          </p:cNvPr>
          <p:cNvSpPr>
            <a:spLocks noGrp="1"/>
          </p:cNvSpPr>
          <p:nvPr>
            <p:ph type="pic" sz="quarter" idx="13"/>
          </p:nvPr>
        </p:nvSpPr>
        <p:spPr>
          <a:xfrm>
            <a:off x="4409575" y="1403350"/>
            <a:ext cx="7363326" cy="4806950"/>
          </a:xfrm>
          <a:solidFill>
            <a:schemeClr val="accent3"/>
          </a:solidFill>
        </p:spPr>
        <p:txBody>
          <a:bodyPr/>
          <a:lstStyle>
            <a:lvl1pPr>
              <a:defRPr>
                <a:solidFill>
                  <a:schemeClr val="tx2"/>
                </a:solidFill>
              </a:defRPr>
            </a:lvl1pPr>
          </a:lstStyle>
          <a:p>
            <a:r>
              <a:rPr lang="en-US"/>
              <a:t>Click icon to add picture</a:t>
            </a:r>
            <a:endParaRPr lang="en-US" dirty="0"/>
          </a:p>
        </p:txBody>
      </p:sp>
    </p:spTree>
    <p:extLst>
      <p:ext uri="{BB962C8B-B14F-4D97-AF65-F5344CB8AC3E}">
        <p14:creationId xmlns:p14="http://schemas.microsoft.com/office/powerpoint/2010/main" val="226070892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4" orient="horz" pos="884">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Large Stat 1">
    <p:bg>
      <p:bgPr>
        <a:solidFill>
          <a:schemeClr val="bg1"/>
        </a:solidFill>
        <a:effectLst/>
      </p:bgPr>
    </p:bg>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AABF08DC-CB35-0F04-05DA-1827B5142E52}"/>
              </a:ext>
            </a:extLst>
          </p:cNvPr>
          <p:cNvSpPr>
            <a:spLocks noGrp="1"/>
          </p:cNvSpPr>
          <p:nvPr>
            <p:ph type="body" sz="quarter" idx="4294967295" hasCustomPrompt="1"/>
          </p:nvPr>
        </p:nvSpPr>
        <p:spPr>
          <a:xfrm>
            <a:off x="429039" y="2405291"/>
            <a:ext cx="11353800" cy="4033608"/>
          </a:xfrm>
        </p:spPr>
        <p:txBody>
          <a:bodyPr anchor="t"/>
          <a:lstStyle>
            <a:lvl1pPr>
              <a:lnSpc>
                <a:spcPts val="40000"/>
              </a:lnSpc>
              <a:spcAft>
                <a:spcPts val="0"/>
              </a:spcAft>
              <a:defRPr sz="49600">
                <a:solidFill>
                  <a:schemeClr val="bg2"/>
                </a:solidFill>
                <a:latin typeface="Sons Condensed Extrabold" panose="02060906060206060203" pitchFamily="18" charset="0"/>
              </a:defRPr>
            </a:lvl1pPr>
          </a:lstStyle>
          <a:p>
            <a:r>
              <a:rPr lang="en-US" dirty="0"/>
              <a:t>##</a:t>
            </a:r>
          </a:p>
        </p:txBody>
      </p:sp>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29970" cy="457020"/>
          </a:xfrm>
        </p:spPr>
        <p:txBody>
          <a:bodyPr/>
          <a:lstStyle>
            <a:lvl1pPr>
              <a:defRPr>
                <a:solidFill>
                  <a:schemeClr val="tx1"/>
                </a:solidFill>
              </a:defRPr>
            </a:lvl1pPr>
          </a:lstStyle>
          <a:p>
            <a:r>
              <a:rPr lang="en-US"/>
              <a:t>Click to edit Master title style</a:t>
            </a:r>
            <a:endParaRPr lang="en-US" dirty="0"/>
          </a:p>
        </p:txBody>
      </p:sp>
      <p:pic>
        <p:nvPicPr>
          <p:cNvPr id="3" name="Picture 2" descr="Text&#10;&#10;Description automatically generated">
            <a:extLst>
              <a:ext uri="{FF2B5EF4-FFF2-40B4-BE49-F238E27FC236}">
                <a16:creationId xmlns:a16="http://schemas.microsoft.com/office/drawing/2014/main" id="{1814A848-6923-A1BC-E08A-7728C5A4BCCD}"/>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342000664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4" orient="horz" pos="884">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Large Stat 2">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chemeClr val="bg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chemeClr val="bg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69726" cy="457020"/>
          </a:xfrm>
          <a:noFill/>
        </p:spPr>
        <p:txBody>
          <a:bodyPr/>
          <a:lstStyle>
            <a:lvl1pPr>
              <a:defRPr>
                <a:solidFill>
                  <a:schemeClr val="bg1"/>
                </a:solidFill>
              </a:defRPr>
            </a:lvl1pPr>
          </a:lstStyle>
          <a:p>
            <a:r>
              <a:rPr lang="en-US"/>
              <a:t>Click to edit Master title style</a:t>
            </a:r>
            <a:endParaRPr lang="en-US" dirty="0"/>
          </a:p>
        </p:txBody>
      </p:sp>
      <p:pic>
        <p:nvPicPr>
          <p:cNvPr id="7" name="Picture 6" descr="Text&#10;&#10;Description automatically generated">
            <a:extLst>
              <a:ext uri="{FF2B5EF4-FFF2-40B4-BE49-F238E27FC236}">
                <a16:creationId xmlns:a16="http://schemas.microsoft.com/office/drawing/2014/main" id="{60FA68EB-1DE5-F3BC-29A5-0AAC8831E29A}"/>
              </a:ext>
            </a:extLst>
          </p:cNvPr>
          <p:cNvPicPr>
            <a:picLocks noChangeAspect="1"/>
          </p:cNvPicPr>
          <p:nvPr userDrawn="1"/>
        </p:nvPicPr>
        <p:blipFill>
          <a:blip r:embed="rId2"/>
          <a:stretch>
            <a:fillRect/>
          </a:stretch>
        </p:blipFill>
        <p:spPr>
          <a:xfrm>
            <a:off x="10309857" y="339154"/>
            <a:ext cx="1553489" cy="485273"/>
          </a:xfrm>
          <a:prstGeom prst="rect">
            <a:avLst/>
          </a:prstGeom>
        </p:spPr>
      </p:pic>
      <p:sp>
        <p:nvSpPr>
          <p:cNvPr id="3" name="Text Placeholder 4">
            <a:extLst>
              <a:ext uri="{FF2B5EF4-FFF2-40B4-BE49-F238E27FC236}">
                <a16:creationId xmlns:a16="http://schemas.microsoft.com/office/drawing/2014/main" id="{8005F10C-0E79-4A3F-86CA-73848D7D1732}"/>
              </a:ext>
            </a:extLst>
          </p:cNvPr>
          <p:cNvSpPr>
            <a:spLocks noGrp="1"/>
          </p:cNvSpPr>
          <p:nvPr>
            <p:ph type="body" sz="quarter" idx="4294967295" hasCustomPrompt="1"/>
          </p:nvPr>
        </p:nvSpPr>
        <p:spPr>
          <a:xfrm>
            <a:off x="429039" y="2405291"/>
            <a:ext cx="11353800" cy="4033608"/>
          </a:xfrm>
        </p:spPr>
        <p:txBody>
          <a:bodyPr anchor="t"/>
          <a:lstStyle>
            <a:lvl1pPr>
              <a:lnSpc>
                <a:spcPts val="40000"/>
              </a:lnSpc>
              <a:spcAft>
                <a:spcPts val="0"/>
              </a:spcAft>
              <a:defRPr sz="49600">
                <a:solidFill>
                  <a:schemeClr val="bg2"/>
                </a:solidFill>
                <a:latin typeface="Sons Condensed Extrabold" panose="02060906060206060203" pitchFamily="18" charset="0"/>
              </a:defRPr>
            </a:lvl1pPr>
          </a:lstStyle>
          <a:p>
            <a:r>
              <a:rPr lang="en-US" dirty="0"/>
              <a:t>##</a:t>
            </a:r>
          </a:p>
        </p:txBody>
      </p:sp>
    </p:spTree>
    <p:extLst>
      <p:ext uri="{BB962C8B-B14F-4D97-AF65-F5344CB8AC3E}">
        <p14:creationId xmlns:p14="http://schemas.microsoft.com/office/powerpoint/2010/main" val="227624679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3" orient="horz" pos="1320">
          <p15:clr>
            <a:srgbClr val="FBAE40"/>
          </p15:clr>
        </p15:guide>
        <p15:guide id="4" orient="horz" pos="884">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blank" preserve="1">
  <p:cSld name="Sign-off">
    <p:bg>
      <p:bgRef idx="1001">
        <a:schemeClr val="bg1"/>
      </p:bgRef>
    </p:bg>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A7A56CA2-D329-EF33-C456-27ECDB40249C}"/>
              </a:ext>
            </a:extLst>
          </p:cNvPr>
          <p:cNvPicPr>
            <a:picLocks noChangeAspect="1"/>
          </p:cNvPicPr>
          <p:nvPr userDrawn="1"/>
        </p:nvPicPr>
        <p:blipFill>
          <a:blip r:embed="rId2"/>
          <a:stretch>
            <a:fillRect/>
          </a:stretch>
        </p:blipFill>
        <p:spPr>
          <a:xfrm>
            <a:off x="2598420" y="2336437"/>
            <a:ext cx="6995160" cy="2185127"/>
          </a:xfrm>
          <a:prstGeom prst="rect">
            <a:avLst/>
          </a:prstGeom>
        </p:spPr>
      </p:pic>
    </p:spTree>
    <p:extLst>
      <p:ext uri="{BB962C8B-B14F-4D97-AF65-F5344CB8AC3E}">
        <p14:creationId xmlns:p14="http://schemas.microsoft.com/office/powerpoint/2010/main" val="1848821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blank" preserve="1">
  <p:cSld name="Sign-off 2">
    <p:bg>
      <p:bgPr>
        <a:solidFill>
          <a:srgbClr val="005E60"/>
        </a:solidFill>
        <a:effectLst/>
      </p:bgPr>
    </p:bg>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F9CD72FB-B974-3D99-2541-287114550180}"/>
              </a:ext>
            </a:extLst>
          </p:cNvPr>
          <p:cNvPicPr>
            <a:picLocks noChangeAspect="1"/>
          </p:cNvPicPr>
          <p:nvPr userDrawn="1"/>
        </p:nvPicPr>
        <p:blipFill>
          <a:blip r:embed="rId2"/>
          <a:stretch>
            <a:fillRect/>
          </a:stretch>
        </p:blipFill>
        <p:spPr>
          <a:xfrm>
            <a:off x="2598420" y="2336437"/>
            <a:ext cx="6995161" cy="2185127"/>
          </a:xfrm>
          <a:prstGeom prst="rect">
            <a:avLst/>
          </a:prstGeom>
        </p:spPr>
      </p:pic>
    </p:spTree>
    <p:extLst>
      <p:ext uri="{BB962C8B-B14F-4D97-AF65-F5344CB8AC3E}">
        <p14:creationId xmlns:p14="http://schemas.microsoft.com/office/powerpoint/2010/main" val="325759493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Title and Content">
    <p:bg>
      <p:bgRef idx="1001">
        <a:schemeClr val="bg1"/>
      </p:bgRef>
    </p:bg>
    <p:spTree>
      <p:nvGrpSpPr>
        <p:cNvPr id="1" name=""/>
        <p:cNvGrpSpPr/>
        <p:nvPr/>
      </p:nvGrpSpPr>
      <p:grpSpPr>
        <a:xfrm>
          <a:off x="0" y="0"/>
          <a:ext cx="0" cy="0"/>
          <a:chOff x="0" y="0"/>
          <a:chExt cx="0" cy="0"/>
        </a:xfrm>
      </p:grpSpPr>
      <p:sp>
        <p:nvSpPr>
          <p:cNvPr id="2" name="Holder 2"/>
          <p:cNvSpPr>
            <a:spLocks noGrp="1"/>
          </p:cNvSpPr>
          <p:nvPr>
            <p:ph type="title"/>
          </p:nvPr>
        </p:nvSpPr>
        <p:spPr>
          <a:xfrm>
            <a:off x="496076" y="454890"/>
            <a:ext cx="2429928" cy="242502"/>
          </a:xfrm>
          <a:prstGeom prst="rect">
            <a:avLst/>
          </a:prstGeom>
        </p:spPr>
        <p:txBody>
          <a:bodyPr lIns="0" tIns="0" rIns="0" bIns="0"/>
          <a:lstStyle>
            <a:lvl1pPr>
              <a:defRPr sz="1576" b="0" i="0">
                <a:solidFill>
                  <a:srgbClr val="000000"/>
                </a:solidFill>
                <a:latin typeface="Inter" panose="02000503000000020004" pitchFamily="2" charset="0"/>
                <a:cs typeface="Arial" panose="020B0604020202020204" pitchFamily="34" charset="0"/>
              </a:defRPr>
            </a:lvl1pPr>
          </a:lstStyle>
          <a:p>
            <a:r>
              <a:rPr lang="en-US"/>
              <a:t>Click to edit Master title style</a:t>
            </a:r>
            <a:endParaRPr/>
          </a:p>
        </p:txBody>
      </p:sp>
      <p:sp>
        <p:nvSpPr>
          <p:cNvPr id="3" name="Holder 3"/>
          <p:cNvSpPr>
            <a:spLocks noGrp="1"/>
          </p:cNvSpPr>
          <p:nvPr>
            <p:ph type="body" idx="1"/>
          </p:nvPr>
        </p:nvSpPr>
        <p:spPr>
          <a:xfrm>
            <a:off x="496076" y="1219201"/>
            <a:ext cx="2622936" cy="149309"/>
          </a:xfrm>
          <a:prstGeom prst="rect">
            <a:avLst/>
          </a:prstGeom>
        </p:spPr>
        <p:txBody>
          <a:bodyPr lIns="0" tIns="0" rIns="0" bIns="0" anchor="t"/>
          <a:lstStyle>
            <a:lvl1pPr algn="l">
              <a:lnSpc>
                <a:spcPct val="100000"/>
              </a:lnSpc>
              <a:spcBef>
                <a:spcPts val="728"/>
              </a:spcBef>
              <a:defRPr lang="en-US" sz="970" b="0">
                <a:solidFill>
                  <a:srgbClr val="212121"/>
                </a:solidFill>
                <a:latin typeface="Inter" panose="02000503000000020004" pitchFamily="2" charset="0"/>
                <a:cs typeface="Arial" panose="020B0604020202020204" pitchFamily="34" charset="0"/>
              </a:defRPr>
            </a:lvl1pPr>
          </a:lstStyle>
          <a:p>
            <a:pPr lvl="0"/>
            <a:r>
              <a:rPr lang="en-US"/>
              <a:t>Click to edit Master text styles</a:t>
            </a:r>
          </a:p>
        </p:txBody>
      </p:sp>
      <p:sp>
        <p:nvSpPr>
          <p:cNvPr id="11" name="object 4">
            <a:extLst>
              <a:ext uri="{FF2B5EF4-FFF2-40B4-BE49-F238E27FC236}">
                <a16:creationId xmlns:a16="http://schemas.microsoft.com/office/drawing/2014/main" id="{2147EC7E-B00F-0BDE-CC52-275162BBFB8A}"/>
              </a:ext>
            </a:extLst>
          </p:cNvPr>
          <p:cNvSpPr/>
          <p:nvPr userDrawn="1"/>
        </p:nvSpPr>
        <p:spPr>
          <a:xfrm>
            <a:off x="3314701" y="0"/>
            <a:ext cx="8877517" cy="6410170"/>
          </a:xfrm>
          <a:custGeom>
            <a:avLst/>
            <a:gdLst/>
            <a:ahLst/>
            <a:cxnLst/>
            <a:rect l="l" t="t" r="r" b="b"/>
            <a:pathLst>
              <a:path w="14638655" h="10554970">
                <a:moveTo>
                  <a:pt x="14638297" y="0"/>
                </a:moveTo>
                <a:lnTo>
                  <a:pt x="0" y="0"/>
                </a:lnTo>
                <a:lnTo>
                  <a:pt x="0" y="10554652"/>
                </a:lnTo>
                <a:lnTo>
                  <a:pt x="14638297" y="10554652"/>
                </a:lnTo>
                <a:lnTo>
                  <a:pt x="14638297" y="0"/>
                </a:lnTo>
                <a:close/>
              </a:path>
            </a:pathLst>
          </a:custGeom>
          <a:solidFill>
            <a:srgbClr val="E3E3E3"/>
          </a:solidFill>
          <a:ln>
            <a:noFill/>
          </a:ln>
        </p:spPr>
        <p:txBody>
          <a:bodyPr wrap="square" lIns="0" tIns="0" rIns="0" bIns="0" rtlCol="0"/>
          <a:lstStyle/>
          <a:p>
            <a:endParaRPr sz="1800" dirty="0"/>
          </a:p>
        </p:txBody>
      </p:sp>
      <p:sp>
        <p:nvSpPr>
          <p:cNvPr id="18" name="Slide Number Placeholder 5">
            <a:extLst>
              <a:ext uri="{FF2B5EF4-FFF2-40B4-BE49-F238E27FC236}">
                <a16:creationId xmlns:a16="http://schemas.microsoft.com/office/drawing/2014/main" id="{CA64F7AF-68F6-BA14-1B39-9AC8CD6A735F}"/>
              </a:ext>
            </a:extLst>
          </p:cNvPr>
          <p:cNvSpPr>
            <a:spLocks noGrp="1"/>
          </p:cNvSpPr>
          <p:nvPr>
            <p:ph type="sldNum" sz="quarter" idx="4"/>
          </p:nvPr>
        </p:nvSpPr>
        <p:spPr>
          <a:xfrm>
            <a:off x="11031539" y="6513067"/>
            <a:ext cx="666621" cy="107722"/>
          </a:xfrm>
          <a:prstGeom prst="rect">
            <a:avLst/>
          </a:prstGeom>
        </p:spPr>
        <p:txBody>
          <a:bodyPr vert="horz" wrap="square" lIns="0" tIns="0" rIns="0" bIns="0" rtlCol="0" anchor="b">
            <a:spAutoFit/>
          </a:bodyPr>
          <a:lstStyle>
            <a:lvl1pPr algn="r">
              <a:defRPr sz="700" b="0">
                <a:solidFill>
                  <a:srgbClr val="000000"/>
                </a:solidFill>
                <a:latin typeface="Inter" panose="02000503000000020004" pitchFamily="2" charset="0"/>
                <a:cs typeface="Arial" panose="020B0604020202020204" pitchFamily="34" charset="0"/>
              </a:defRPr>
            </a:lvl1pPr>
          </a:lstStyle>
          <a:p>
            <a:fld id="{14719505-AD43-774F-936C-A3AE71DD4EEA}" type="slidenum">
              <a:rPr lang="en-GB" smtClean="0"/>
              <a:pPr/>
              <a:t>‹#›</a:t>
            </a:fld>
            <a:endParaRPr lang="en-GB" dirty="0"/>
          </a:p>
        </p:txBody>
      </p:sp>
    </p:spTree>
    <p:extLst>
      <p:ext uri="{BB962C8B-B14F-4D97-AF65-F5344CB8AC3E}">
        <p14:creationId xmlns:p14="http://schemas.microsoft.com/office/powerpoint/2010/main" val="3261248552"/>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1_Content With Panel">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A403D7-30FD-8638-E3A7-B94E651B2FFF}"/>
              </a:ext>
            </a:extLst>
          </p:cNvPr>
          <p:cNvSpPr/>
          <p:nvPr userDrawn="1"/>
        </p:nvSpPr>
        <p:spPr>
          <a:xfrm>
            <a:off x="-12700" y="6523646"/>
            <a:ext cx="12217400" cy="333110"/>
          </a:xfrm>
          <a:prstGeom prst="rect">
            <a:avLst/>
          </a:prstGeom>
          <a:solidFill>
            <a:srgbClr val="005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CA">
              <a:solidFill>
                <a:schemeClr val="tx1"/>
              </a:solidFill>
            </a:endParaRPr>
          </a:p>
        </p:txBody>
      </p:sp>
      <p:sp>
        <p:nvSpPr>
          <p:cNvPr id="4" name="Rectangle 3">
            <a:extLst>
              <a:ext uri="{FF2B5EF4-FFF2-40B4-BE49-F238E27FC236}">
                <a16:creationId xmlns:a16="http://schemas.microsoft.com/office/drawing/2014/main" id="{4CBAEAB6-A1E1-4457-FBCF-9549047EB207}"/>
              </a:ext>
            </a:extLst>
          </p:cNvPr>
          <p:cNvSpPr/>
          <p:nvPr userDrawn="1"/>
        </p:nvSpPr>
        <p:spPr>
          <a:xfrm>
            <a:off x="9353886" y="-1"/>
            <a:ext cx="2850814" cy="6777929"/>
          </a:xfrm>
          <a:prstGeom prst="rect">
            <a:avLst/>
          </a:prstGeom>
          <a:solidFill>
            <a:srgbClr val="005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CA">
              <a:solidFill>
                <a:schemeClr val="tx1"/>
              </a:solidFill>
            </a:endParaRPr>
          </a:p>
        </p:txBody>
      </p:sp>
      <p:sp>
        <p:nvSpPr>
          <p:cNvPr id="10" name="AutoShape 3"/>
          <p:cNvSpPr>
            <a:spLocks noChangeAspect="1" noChangeArrowheads="1" noTextEdit="1"/>
          </p:cNvSpPr>
          <p:nvPr/>
        </p:nvSpPr>
        <p:spPr bwMode="auto">
          <a:xfrm>
            <a:off x="365125" y="365126"/>
            <a:ext cx="901701" cy="901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0885" tIns="30442" rIns="60885" bIns="30442" numCol="1" anchor="t" anchorCtr="0" compatLnSpc="1">
            <a:prstTxWarp prst="textNoShape">
              <a:avLst/>
            </a:prstTxWarp>
          </a:bodyPr>
          <a:lstStyle/>
          <a:p>
            <a:endParaRPr lang="en-CA" sz="1598" dirty="0"/>
          </a:p>
        </p:txBody>
      </p:sp>
      <p:sp>
        <p:nvSpPr>
          <p:cNvPr id="3" name="Text Placeholder 2"/>
          <p:cNvSpPr>
            <a:spLocks noGrp="1"/>
          </p:cNvSpPr>
          <p:nvPr>
            <p:ph type="body" sz="quarter" idx="10" hasCustomPrompt="1"/>
          </p:nvPr>
        </p:nvSpPr>
        <p:spPr>
          <a:xfrm>
            <a:off x="352425" y="514350"/>
            <a:ext cx="7335441" cy="1294130"/>
          </a:xfrm>
          <a:prstGeom prst="rect">
            <a:avLst/>
          </a:prstGeom>
        </p:spPr>
        <p:txBody>
          <a:bodyPr/>
          <a:lstStyle>
            <a:lvl1pPr marL="0" indent="0">
              <a:buFontTx/>
              <a:buNone/>
              <a:defRPr sz="1798" baseline="0">
                <a:solidFill>
                  <a:schemeClr val="accent1"/>
                </a:solidFill>
              </a:defRPr>
            </a:lvl1pPr>
            <a:lvl2pPr marL="127850" indent="0">
              <a:buFontTx/>
              <a:buNone/>
              <a:defRPr>
                <a:solidFill>
                  <a:schemeClr val="bg1"/>
                </a:solidFill>
              </a:defRPr>
            </a:lvl2pPr>
            <a:lvl3pPr marL="0" indent="0">
              <a:buFontTx/>
              <a:buNone/>
              <a:defRPr>
                <a:solidFill>
                  <a:schemeClr val="bg1"/>
                </a:solidFill>
              </a:defRPr>
            </a:lvl3pPr>
            <a:lvl4pPr marL="127850" indent="0">
              <a:buFontTx/>
              <a:buNone/>
              <a:defRPr>
                <a:solidFill>
                  <a:schemeClr val="bg1"/>
                </a:solidFill>
              </a:defRPr>
            </a:lvl4pPr>
            <a:lvl5pPr marL="0" indent="0">
              <a:buFontTx/>
              <a:buNone/>
              <a:defRPr>
                <a:solidFill>
                  <a:schemeClr val="bg1"/>
                </a:solidFill>
              </a:defRPr>
            </a:lvl5pPr>
          </a:lstStyle>
          <a:p>
            <a:pPr lvl="0"/>
            <a:r>
              <a:rPr lang="en-US" dirty="0"/>
              <a:t>This is a blank slide for bullet style to be used. </a:t>
            </a:r>
          </a:p>
          <a:p>
            <a:pPr lvl="0"/>
            <a:r>
              <a:rPr lang="en-US" dirty="0"/>
              <a:t>Follow the given style scrupulously: bullets, font, spacing</a:t>
            </a:r>
          </a:p>
          <a:p>
            <a:pPr lvl="0"/>
            <a:r>
              <a:rPr lang="en-US" dirty="0"/>
              <a:t>Once you’ve finished your file, please remove this slide.</a:t>
            </a:r>
          </a:p>
        </p:txBody>
      </p:sp>
      <p:sp>
        <p:nvSpPr>
          <p:cNvPr id="6" name="Text Placeholder 4"/>
          <p:cNvSpPr>
            <a:spLocks noGrp="1"/>
          </p:cNvSpPr>
          <p:nvPr>
            <p:ph type="body" sz="quarter" idx="11" hasCustomPrompt="1"/>
          </p:nvPr>
        </p:nvSpPr>
        <p:spPr>
          <a:xfrm>
            <a:off x="338871" y="1962342"/>
            <a:ext cx="7362546" cy="1040069"/>
          </a:xfrm>
          <a:prstGeom prst="rect">
            <a:avLst/>
          </a:prstGeom>
        </p:spPr>
        <p:txBody>
          <a:bodyPr/>
          <a:lstStyle>
            <a:lvl1pPr marL="0" indent="0">
              <a:buFont typeface="Wingdings" panose="05000000000000000000" pitchFamily="2" charset="2"/>
              <a:buNone/>
              <a:defRPr baseline="0">
                <a:solidFill>
                  <a:schemeClr val="accent1"/>
                </a:solidFill>
                <a:sym typeface="Wingdings" panose="05000000000000000000" pitchFamily="2" charset="2"/>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Bullet style to use as below.</a:t>
            </a:r>
          </a:p>
          <a:p>
            <a:pPr lvl="0"/>
            <a:r>
              <a:rPr lang="en-US" dirty="0"/>
              <a:t>Notes:</a:t>
            </a:r>
          </a:p>
          <a:p>
            <a:pPr lvl="1"/>
            <a:r>
              <a:rPr lang="en-US" dirty="0"/>
              <a:t>Level 1 is always given in bold </a:t>
            </a:r>
          </a:p>
          <a:p>
            <a:pPr lvl="1"/>
            <a:r>
              <a:rPr lang="en-US" dirty="0"/>
              <a:t>For all other levels, words to put focus on should be given in bold letters.</a:t>
            </a:r>
          </a:p>
          <a:p>
            <a:pPr lvl="0"/>
            <a:endParaRPr lang="en-US" dirty="0"/>
          </a:p>
          <a:p>
            <a:pPr lvl="0"/>
            <a:endParaRPr lang="en-US" dirty="0"/>
          </a:p>
          <a:p>
            <a:pPr lvl="0"/>
            <a:endParaRPr lang="en-US" dirty="0"/>
          </a:p>
        </p:txBody>
      </p:sp>
      <p:sp>
        <p:nvSpPr>
          <p:cNvPr id="21" name="Content Placeholder 17">
            <a:extLst>
              <a:ext uri="{FF2B5EF4-FFF2-40B4-BE49-F238E27FC236}">
                <a16:creationId xmlns:a16="http://schemas.microsoft.com/office/drawing/2014/main" id="{C47B9356-F974-4E57-B73C-C0E0B07AA64E}"/>
              </a:ext>
            </a:extLst>
          </p:cNvPr>
          <p:cNvSpPr>
            <a:spLocks noGrp="1"/>
          </p:cNvSpPr>
          <p:nvPr>
            <p:ph sz="quarter" idx="15" hasCustomPrompt="1"/>
          </p:nvPr>
        </p:nvSpPr>
        <p:spPr>
          <a:xfrm>
            <a:off x="366973" y="6600034"/>
            <a:ext cx="3713559" cy="225029"/>
          </a:xfrm>
          <a:prstGeom prst="rect">
            <a:avLst/>
          </a:prstGeom>
        </p:spPr>
        <p:txBody>
          <a:bodyPr/>
          <a:lstStyle>
            <a:lvl1pPr marL="0" indent="0">
              <a:buNone/>
              <a:defRPr sz="1199" b="1">
                <a:solidFill>
                  <a:schemeClr val="bg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r>
              <a:rPr lang="en-US" sz="1199" b="1" dirty="0">
                <a:ln/>
                <a:solidFill>
                  <a:schemeClr val="bg1"/>
                </a:solidFill>
              </a:rPr>
              <a:t>G500 - Introduction to Hardware</a:t>
            </a:r>
          </a:p>
        </p:txBody>
      </p:sp>
      <p:sp>
        <p:nvSpPr>
          <p:cNvPr id="15" name="Text Placeholder 3">
            <a:extLst>
              <a:ext uri="{FF2B5EF4-FFF2-40B4-BE49-F238E27FC236}">
                <a16:creationId xmlns:a16="http://schemas.microsoft.com/office/drawing/2014/main" id="{940124DD-4AD8-47F3-8F3F-0B50EB49D4F0}"/>
              </a:ext>
            </a:extLst>
          </p:cNvPr>
          <p:cNvSpPr>
            <a:spLocks noGrp="1"/>
          </p:cNvSpPr>
          <p:nvPr>
            <p:ph type="body" sz="quarter" idx="12" hasCustomPrompt="1"/>
          </p:nvPr>
        </p:nvSpPr>
        <p:spPr>
          <a:xfrm>
            <a:off x="9524212" y="514351"/>
            <a:ext cx="2511493" cy="3933553"/>
          </a:xfrm>
          <a:prstGeom prst="rect">
            <a:avLst/>
          </a:prstGeom>
        </p:spPr>
        <p:txBody>
          <a:bodyPr/>
          <a:lstStyle>
            <a:lvl1pPr>
              <a:defRPr sz="1199">
                <a:latin typeface="+mn-lt"/>
              </a:defRPr>
            </a:lvl1pPr>
            <a:lvl2pPr>
              <a:defRPr sz="1199">
                <a:latin typeface="+mn-lt"/>
              </a:defRPr>
            </a:lvl2pPr>
            <a:lvl3pPr marL="0" indent="0">
              <a:buNone/>
              <a:defRPr sz="1199">
                <a:latin typeface="+mn-lt"/>
              </a:defRPr>
            </a:lvl3pPr>
            <a:lvl4pPr>
              <a:defRPr sz="1199">
                <a:latin typeface="+mn-lt"/>
              </a:defRPr>
            </a:lvl4pPr>
            <a:lvl5pPr>
              <a:defRPr sz="1199">
                <a:latin typeface="+mn-lt"/>
              </a:defRPr>
            </a:lvl5pPr>
          </a:lstStyle>
          <a:p>
            <a:pPr lvl="2"/>
            <a:r>
              <a:rPr lang="en-US" dirty="0"/>
              <a:t>Notes on bullet style to use</a:t>
            </a:r>
          </a:p>
        </p:txBody>
      </p:sp>
      <p:sp>
        <p:nvSpPr>
          <p:cNvPr id="19" name="Text Placeholder 6">
            <a:extLst>
              <a:ext uri="{FF2B5EF4-FFF2-40B4-BE49-F238E27FC236}">
                <a16:creationId xmlns:a16="http://schemas.microsoft.com/office/drawing/2014/main" id="{F75D29BE-C954-420B-A778-81F65381BA61}"/>
              </a:ext>
            </a:extLst>
          </p:cNvPr>
          <p:cNvSpPr>
            <a:spLocks noGrp="1"/>
          </p:cNvSpPr>
          <p:nvPr>
            <p:ph type="body" sz="quarter" idx="16"/>
          </p:nvPr>
        </p:nvSpPr>
        <p:spPr>
          <a:xfrm>
            <a:off x="338871" y="3156273"/>
            <a:ext cx="7362547" cy="3013772"/>
          </a:xfrm>
          <a:prstGeom prst="rect">
            <a:avLst/>
          </a:prstGeom>
        </p:spPr>
        <p:txBody>
          <a:bodyPr/>
          <a:lstStyle>
            <a:lvl1pPr marL="179784" indent="-179784">
              <a:lnSpc>
                <a:spcPct val="100000"/>
              </a:lnSpc>
              <a:spcBef>
                <a:spcPts val="499"/>
              </a:spcBef>
              <a:spcAft>
                <a:spcPts val="499"/>
              </a:spcAft>
              <a:defRPr>
                <a:solidFill>
                  <a:schemeClr val="accent1">
                    <a:lumMod val="75000"/>
                  </a:schemeClr>
                </a:solidFill>
              </a:defRPr>
            </a:lvl1pPr>
            <a:lvl2pPr>
              <a:defRPr>
                <a:solidFill>
                  <a:schemeClr val="accent1">
                    <a:lumMod val="75000"/>
                  </a:schemeClr>
                </a:solidFill>
              </a:defRPr>
            </a:lvl2pPr>
            <a:lvl3pPr>
              <a:defRPr>
                <a:solidFill>
                  <a:schemeClr val="accent1">
                    <a:lumMod val="75000"/>
                  </a:schemeClr>
                </a:solidFill>
              </a:defRPr>
            </a:lvl3pPr>
            <a:lvl5pPr>
              <a:defRPr>
                <a:solidFill>
                  <a:schemeClr val="accent1">
                    <a:lumMod val="75000"/>
                  </a:schemeClr>
                </a:solidFill>
              </a:defRPr>
            </a:lvl5pPr>
          </a:lstStyle>
          <a:p>
            <a:pPr marL="360000" indent="-360000">
              <a:lnSpc>
                <a:spcPct val="100000"/>
              </a:lnSpc>
              <a:spcBef>
                <a:spcPts val="1000"/>
              </a:spcBef>
              <a:spcAft>
                <a:spcPts val="1000"/>
              </a:spcAft>
            </a:pPr>
            <a:r>
              <a:rPr lang="en-US" b="1" dirty="0"/>
              <a:t>Level 1</a:t>
            </a:r>
          </a:p>
          <a:p>
            <a:pPr marL="359568" lvl="1" indent="-179784">
              <a:lnSpc>
                <a:spcPct val="100000"/>
              </a:lnSpc>
              <a:spcBef>
                <a:spcPts val="499"/>
              </a:spcBef>
              <a:spcAft>
                <a:spcPts val="499"/>
              </a:spcAft>
              <a:buFont typeface="Courier New" panose="02070309020205020404" pitchFamily="49" charset="0"/>
              <a:buChar char="o"/>
            </a:pPr>
            <a:r>
              <a:rPr lang="en-US" dirty="0"/>
              <a:t>Level 2</a:t>
            </a:r>
          </a:p>
          <a:p>
            <a:pPr marL="539352" lvl="2" indent="-179784">
              <a:lnSpc>
                <a:spcPct val="100000"/>
              </a:lnSpc>
              <a:spcBef>
                <a:spcPts val="499"/>
              </a:spcBef>
              <a:spcAft>
                <a:spcPts val="499"/>
              </a:spcAft>
              <a:buFont typeface="Wingdings" panose="05000000000000000000" pitchFamily="2" charset="2"/>
              <a:buChar char="v"/>
            </a:pPr>
            <a:r>
              <a:rPr lang="en-US" dirty="0"/>
              <a:t>Level 3</a:t>
            </a:r>
          </a:p>
          <a:p>
            <a:pPr marL="719136" lvl="4" indent="-179784">
              <a:lnSpc>
                <a:spcPct val="100000"/>
              </a:lnSpc>
              <a:spcBef>
                <a:spcPts val="499"/>
              </a:spcBef>
              <a:spcAft>
                <a:spcPts val="499"/>
              </a:spcAft>
              <a:buFont typeface="Wingdings" panose="05000000000000000000" pitchFamily="2" charset="2"/>
              <a:buChar char="q"/>
            </a:pPr>
            <a:r>
              <a:rPr lang="en-US" dirty="0"/>
              <a:t>Level 4</a:t>
            </a:r>
          </a:p>
          <a:p>
            <a:pPr marL="898920" lvl="4" indent="-179784">
              <a:lnSpc>
                <a:spcPct val="100000"/>
              </a:lnSpc>
              <a:spcBef>
                <a:spcPts val="499"/>
              </a:spcBef>
              <a:spcAft>
                <a:spcPts val="499"/>
              </a:spcAft>
              <a:buFont typeface="Wingdings" panose="05000000000000000000" pitchFamily="2" charset="2"/>
              <a:buChar char="Ø"/>
            </a:pPr>
            <a:r>
              <a:rPr lang="en-US" dirty="0"/>
              <a:t>Level 5</a:t>
            </a:r>
          </a:p>
          <a:p>
            <a:pPr marL="1078704" lvl="4" indent="-179784">
              <a:lnSpc>
                <a:spcPct val="100000"/>
              </a:lnSpc>
              <a:spcBef>
                <a:spcPts val="499"/>
              </a:spcBef>
              <a:spcAft>
                <a:spcPts val="499"/>
              </a:spcAft>
              <a:buFont typeface="Wingdings" panose="05000000000000000000" pitchFamily="2" charset="2"/>
              <a:buChar char="§"/>
            </a:pPr>
            <a:r>
              <a:rPr lang="en-US" dirty="0"/>
              <a:t>Level 6</a:t>
            </a:r>
          </a:p>
          <a:p>
            <a:pPr marL="1258488" lvl="4" indent="-179784">
              <a:lnSpc>
                <a:spcPct val="100000"/>
              </a:lnSpc>
              <a:spcBef>
                <a:spcPts val="499"/>
              </a:spcBef>
              <a:spcAft>
                <a:spcPts val="499"/>
              </a:spcAft>
              <a:buFont typeface="Wingdings" panose="05000000000000000000" pitchFamily="2" charset="2"/>
              <a:buChar char="ü"/>
            </a:pPr>
            <a:r>
              <a:rPr lang="en-US" dirty="0"/>
              <a:t>Level 7</a:t>
            </a:r>
          </a:p>
          <a:p>
            <a:endParaRPr lang="en-CA" dirty="0"/>
          </a:p>
        </p:txBody>
      </p:sp>
      <p:cxnSp>
        <p:nvCxnSpPr>
          <p:cNvPr id="8" name="Straight Connector 7">
            <a:extLst>
              <a:ext uri="{FF2B5EF4-FFF2-40B4-BE49-F238E27FC236}">
                <a16:creationId xmlns:a16="http://schemas.microsoft.com/office/drawing/2014/main" id="{B18A1F10-6FBB-A1CF-E205-7E55F1143BA6}"/>
              </a:ext>
            </a:extLst>
          </p:cNvPr>
          <p:cNvCxnSpPr>
            <a:cxnSpLocks/>
          </p:cNvCxnSpPr>
          <p:nvPr userDrawn="1"/>
        </p:nvCxnSpPr>
        <p:spPr>
          <a:xfrm>
            <a:off x="9353886" y="6515100"/>
            <a:ext cx="2850814" cy="0"/>
          </a:xfrm>
          <a:prstGeom prst="line">
            <a:avLst/>
          </a:prstGeom>
          <a:ln w="31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9750342"/>
      </p:ext>
    </p:extLst>
  </p:cSld>
  <p:clrMapOvr>
    <a:masterClrMapping/>
  </p:clrMapOvr>
  <p:extLst>
    <p:ext uri="{DCECCB84-F9BA-43D5-87BE-67443E8EF086}">
      <p15:sldGuideLst xmlns:p15="http://schemas.microsoft.com/office/powerpoint/2012/main">
        <p15:guide id="1" pos="445">
          <p15:clr>
            <a:srgbClr val="FBAE40"/>
          </p15:clr>
        </p15:guide>
        <p15:guide id="2" orient="horz" pos="648">
          <p15:clr>
            <a:srgbClr val="FBAE40"/>
          </p15:clr>
        </p15:guide>
        <p15:guide id="3" pos="14934">
          <p15:clr>
            <a:srgbClr val="FBAE40"/>
          </p15:clr>
        </p15:guide>
        <p15:guide id="4" orient="horz" pos="8208">
          <p15:clr>
            <a:srgbClr val="FBAE40"/>
          </p15:clr>
        </p15:guide>
        <p15:guide id="5" pos="769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_Content With Panel paul'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A403D7-30FD-8638-E3A7-B94E651B2FFF}"/>
              </a:ext>
            </a:extLst>
          </p:cNvPr>
          <p:cNvSpPr/>
          <p:nvPr userDrawn="1"/>
        </p:nvSpPr>
        <p:spPr>
          <a:xfrm>
            <a:off x="-12700" y="6523646"/>
            <a:ext cx="12217400" cy="333110"/>
          </a:xfrm>
          <a:prstGeom prst="rect">
            <a:avLst/>
          </a:prstGeom>
          <a:solidFill>
            <a:srgbClr val="005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CA">
              <a:solidFill>
                <a:schemeClr val="tx1"/>
              </a:solidFill>
            </a:endParaRPr>
          </a:p>
        </p:txBody>
      </p:sp>
      <p:sp>
        <p:nvSpPr>
          <p:cNvPr id="4" name="Rectangle 3">
            <a:extLst>
              <a:ext uri="{FF2B5EF4-FFF2-40B4-BE49-F238E27FC236}">
                <a16:creationId xmlns:a16="http://schemas.microsoft.com/office/drawing/2014/main" id="{4CBAEAB6-A1E1-4457-FBCF-9549047EB207}"/>
              </a:ext>
            </a:extLst>
          </p:cNvPr>
          <p:cNvSpPr/>
          <p:nvPr userDrawn="1"/>
        </p:nvSpPr>
        <p:spPr>
          <a:xfrm>
            <a:off x="9353886" y="-1"/>
            <a:ext cx="2850814" cy="6777929"/>
          </a:xfrm>
          <a:prstGeom prst="rect">
            <a:avLst/>
          </a:prstGeom>
          <a:solidFill>
            <a:srgbClr val="005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CA">
              <a:solidFill>
                <a:schemeClr val="tx1"/>
              </a:solidFill>
            </a:endParaRPr>
          </a:p>
        </p:txBody>
      </p:sp>
      <p:sp>
        <p:nvSpPr>
          <p:cNvPr id="10" name="AutoShape 3"/>
          <p:cNvSpPr>
            <a:spLocks noChangeAspect="1" noChangeArrowheads="1" noTextEdit="1"/>
          </p:cNvSpPr>
          <p:nvPr/>
        </p:nvSpPr>
        <p:spPr bwMode="auto">
          <a:xfrm>
            <a:off x="365125" y="365126"/>
            <a:ext cx="901701" cy="901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0885" tIns="30442" rIns="60885" bIns="30442" numCol="1" anchor="t" anchorCtr="0" compatLnSpc="1">
            <a:prstTxWarp prst="textNoShape">
              <a:avLst/>
            </a:prstTxWarp>
          </a:bodyPr>
          <a:lstStyle/>
          <a:p>
            <a:endParaRPr lang="en-CA" sz="1598" dirty="0"/>
          </a:p>
        </p:txBody>
      </p:sp>
      <p:cxnSp>
        <p:nvCxnSpPr>
          <p:cNvPr id="13" name="Straight Connector 12"/>
          <p:cNvCxnSpPr>
            <a:cxnSpLocks/>
          </p:cNvCxnSpPr>
          <p:nvPr userDrawn="1"/>
        </p:nvCxnSpPr>
        <p:spPr>
          <a:xfrm>
            <a:off x="9353886" y="6515100"/>
            <a:ext cx="2850814" cy="0"/>
          </a:xfrm>
          <a:prstGeom prst="line">
            <a:avLst/>
          </a:prstGeom>
          <a:ln w="31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sz="quarter" idx="10" hasCustomPrompt="1"/>
          </p:nvPr>
        </p:nvSpPr>
        <p:spPr>
          <a:xfrm>
            <a:off x="352425" y="514350"/>
            <a:ext cx="7335441" cy="1294130"/>
          </a:xfrm>
          <a:prstGeom prst="rect">
            <a:avLst/>
          </a:prstGeom>
        </p:spPr>
        <p:txBody>
          <a:bodyPr/>
          <a:lstStyle>
            <a:lvl1pPr marL="0" indent="0">
              <a:buFontTx/>
              <a:buNone/>
              <a:defRPr sz="1798" baseline="0">
                <a:solidFill>
                  <a:schemeClr val="accent1"/>
                </a:solidFill>
              </a:defRPr>
            </a:lvl1pPr>
            <a:lvl2pPr marL="127850" indent="0">
              <a:buFontTx/>
              <a:buNone/>
              <a:defRPr>
                <a:solidFill>
                  <a:schemeClr val="bg1"/>
                </a:solidFill>
              </a:defRPr>
            </a:lvl2pPr>
            <a:lvl3pPr marL="0" indent="0">
              <a:buFontTx/>
              <a:buNone/>
              <a:defRPr>
                <a:solidFill>
                  <a:schemeClr val="bg1"/>
                </a:solidFill>
              </a:defRPr>
            </a:lvl3pPr>
            <a:lvl4pPr marL="127850" indent="0">
              <a:buFontTx/>
              <a:buNone/>
              <a:defRPr>
                <a:solidFill>
                  <a:schemeClr val="bg1"/>
                </a:solidFill>
              </a:defRPr>
            </a:lvl4pPr>
            <a:lvl5pPr marL="0" indent="0">
              <a:buFontTx/>
              <a:buNone/>
              <a:defRPr>
                <a:solidFill>
                  <a:schemeClr val="bg1"/>
                </a:solidFill>
              </a:defRPr>
            </a:lvl5pPr>
          </a:lstStyle>
          <a:p>
            <a:pPr lvl="0"/>
            <a:r>
              <a:rPr lang="en-US" dirty="0"/>
              <a:t>This is a blank slide for bullet style to be used. </a:t>
            </a:r>
          </a:p>
          <a:p>
            <a:pPr lvl="0"/>
            <a:r>
              <a:rPr lang="en-US" dirty="0"/>
              <a:t>Follow the given style scrupulously: bullets, font, spacing</a:t>
            </a:r>
          </a:p>
          <a:p>
            <a:pPr lvl="0"/>
            <a:r>
              <a:rPr lang="en-US" dirty="0"/>
              <a:t>Once you’ve finished your file, please remove this slide.</a:t>
            </a:r>
          </a:p>
        </p:txBody>
      </p:sp>
      <p:sp>
        <p:nvSpPr>
          <p:cNvPr id="6" name="Text Placeholder 4"/>
          <p:cNvSpPr>
            <a:spLocks noGrp="1"/>
          </p:cNvSpPr>
          <p:nvPr>
            <p:ph type="body" sz="quarter" idx="11" hasCustomPrompt="1"/>
          </p:nvPr>
        </p:nvSpPr>
        <p:spPr>
          <a:xfrm>
            <a:off x="338871" y="1962342"/>
            <a:ext cx="7362546" cy="1040069"/>
          </a:xfrm>
          <a:prstGeom prst="rect">
            <a:avLst/>
          </a:prstGeom>
        </p:spPr>
        <p:txBody>
          <a:bodyPr/>
          <a:lstStyle>
            <a:lvl1pPr marL="0" indent="0">
              <a:buFont typeface="Wingdings" panose="05000000000000000000" pitchFamily="2" charset="2"/>
              <a:buNone/>
              <a:defRPr baseline="0">
                <a:solidFill>
                  <a:schemeClr val="accent1"/>
                </a:solidFill>
                <a:sym typeface="Wingdings" panose="05000000000000000000" pitchFamily="2" charset="2"/>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Bullet style to use as below.</a:t>
            </a:r>
          </a:p>
          <a:p>
            <a:pPr lvl="0"/>
            <a:r>
              <a:rPr lang="en-US" dirty="0"/>
              <a:t>Notes:</a:t>
            </a:r>
          </a:p>
          <a:p>
            <a:pPr lvl="1"/>
            <a:r>
              <a:rPr lang="en-US" dirty="0"/>
              <a:t>Level 1 is always given in bold </a:t>
            </a:r>
          </a:p>
          <a:p>
            <a:pPr lvl="1"/>
            <a:r>
              <a:rPr lang="en-US" dirty="0"/>
              <a:t>For all other levels, words to put focus on should be given in bold letters.</a:t>
            </a:r>
          </a:p>
          <a:p>
            <a:pPr lvl="0"/>
            <a:endParaRPr lang="en-US" dirty="0"/>
          </a:p>
          <a:p>
            <a:pPr lvl="0"/>
            <a:endParaRPr lang="en-US" dirty="0"/>
          </a:p>
          <a:p>
            <a:pPr lvl="0"/>
            <a:endParaRPr lang="en-US" dirty="0"/>
          </a:p>
        </p:txBody>
      </p:sp>
      <p:sp>
        <p:nvSpPr>
          <p:cNvPr id="21" name="Content Placeholder 17">
            <a:extLst>
              <a:ext uri="{FF2B5EF4-FFF2-40B4-BE49-F238E27FC236}">
                <a16:creationId xmlns:a16="http://schemas.microsoft.com/office/drawing/2014/main" id="{C47B9356-F974-4E57-B73C-C0E0B07AA64E}"/>
              </a:ext>
            </a:extLst>
          </p:cNvPr>
          <p:cNvSpPr>
            <a:spLocks noGrp="1"/>
          </p:cNvSpPr>
          <p:nvPr>
            <p:ph sz="quarter" idx="15" hasCustomPrompt="1"/>
          </p:nvPr>
        </p:nvSpPr>
        <p:spPr>
          <a:xfrm>
            <a:off x="366973" y="6600034"/>
            <a:ext cx="3713559" cy="225029"/>
          </a:xfrm>
          <a:prstGeom prst="rect">
            <a:avLst/>
          </a:prstGeom>
        </p:spPr>
        <p:txBody>
          <a:bodyPr/>
          <a:lstStyle>
            <a:lvl1pPr marL="0" indent="0">
              <a:buNone/>
              <a:defRPr sz="1199" b="1">
                <a:solidFill>
                  <a:schemeClr val="bg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r>
              <a:rPr lang="en-US" sz="1199" b="1" dirty="0">
                <a:ln/>
                <a:solidFill>
                  <a:schemeClr val="bg1"/>
                </a:solidFill>
              </a:rPr>
              <a:t>G500 - Introduction to Hardware</a:t>
            </a:r>
          </a:p>
        </p:txBody>
      </p:sp>
      <p:sp>
        <p:nvSpPr>
          <p:cNvPr id="15" name="Text Placeholder 3">
            <a:extLst>
              <a:ext uri="{FF2B5EF4-FFF2-40B4-BE49-F238E27FC236}">
                <a16:creationId xmlns:a16="http://schemas.microsoft.com/office/drawing/2014/main" id="{940124DD-4AD8-47F3-8F3F-0B50EB49D4F0}"/>
              </a:ext>
            </a:extLst>
          </p:cNvPr>
          <p:cNvSpPr>
            <a:spLocks noGrp="1"/>
          </p:cNvSpPr>
          <p:nvPr>
            <p:ph type="body" sz="quarter" idx="12" hasCustomPrompt="1"/>
          </p:nvPr>
        </p:nvSpPr>
        <p:spPr>
          <a:xfrm>
            <a:off x="9524212" y="514351"/>
            <a:ext cx="2511493" cy="3933553"/>
          </a:xfrm>
          <a:prstGeom prst="rect">
            <a:avLst/>
          </a:prstGeom>
        </p:spPr>
        <p:txBody>
          <a:bodyPr/>
          <a:lstStyle>
            <a:lvl1pPr>
              <a:defRPr sz="1199">
                <a:latin typeface="+mn-lt"/>
              </a:defRPr>
            </a:lvl1pPr>
            <a:lvl2pPr>
              <a:defRPr sz="1199">
                <a:latin typeface="+mn-lt"/>
              </a:defRPr>
            </a:lvl2pPr>
            <a:lvl3pPr marL="0" indent="0">
              <a:buNone/>
              <a:defRPr sz="1199">
                <a:latin typeface="+mn-lt"/>
              </a:defRPr>
            </a:lvl3pPr>
            <a:lvl4pPr>
              <a:defRPr sz="1199">
                <a:latin typeface="+mn-lt"/>
              </a:defRPr>
            </a:lvl4pPr>
            <a:lvl5pPr>
              <a:defRPr sz="1199">
                <a:latin typeface="+mn-lt"/>
              </a:defRPr>
            </a:lvl5pPr>
          </a:lstStyle>
          <a:p>
            <a:pPr lvl="2"/>
            <a:r>
              <a:rPr lang="en-US" dirty="0"/>
              <a:t>Notes on bullet style to use</a:t>
            </a:r>
          </a:p>
        </p:txBody>
      </p:sp>
      <p:sp>
        <p:nvSpPr>
          <p:cNvPr id="19" name="Text Placeholder 6">
            <a:extLst>
              <a:ext uri="{FF2B5EF4-FFF2-40B4-BE49-F238E27FC236}">
                <a16:creationId xmlns:a16="http://schemas.microsoft.com/office/drawing/2014/main" id="{F75D29BE-C954-420B-A778-81F65381BA61}"/>
              </a:ext>
            </a:extLst>
          </p:cNvPr>
          <p:cNvSpPr>
            <a:spLocks noGrp="1"/>
          </p:cNvSpPr>
          <p:nvPr>
            <p:ph type="body" sz="quarter" idx="16"/>
          </p:nvPr>
        </p:nvSpPr>
        <p:spPr>
          <a:xfrm>
            <a:off x="338871" y="3156273"/>
            <a:ext cx="7362547" cy="3013772"/>
          </a:xfrm>
          <a:prstGeom prst="rect">
            <a:avLst/>
          </a:prstGeom>
        </p:spPr>
        <p:txBody>
          <a:bodyPr/>
          <a:lstStyle>
            <a:lvl1pPr marL="179784" indent="-179784">
              <a:lnSpc>
                <a:spcPct val="100000"/>
              </a:lnSpc>
              <a:spcBef>
                <a:spcPts val="499"/>
              </a:spcBef>
              <a:spcAft>
                <a:spcPts val="499"/>
              </a:spcAft>
              <a:defRPr>
                <a:solidFill>
                  <a:schemeClr val="accent1">
                    <a:lumMod val="75000"/>
                  </a:schemeClr>
                </a:solidFill>
              </a:defRPr>
            </a:lvl1pPr>
            <a:lvl2pPr>
              <a:defRPr>
                <a:solidFill>
                  <a:schemeClr val="accent1">
                    <a:lumMod val="75000"/>
                  </a:schemeClr>
                </a:solidFill>
              </a:defRPr>
            </a:lvl2pPr>
            <a:lvl3pPr>
              <a:defRPr>
                <a:solidFill>
                  <a:schemeClr val="accent1">
                    <a:lumMod val="75000"/>
                  </a:schemeClr>
                </a:solidFill>
              </a:defRPr>
            </a:lvl3pPr>
            <a:lvl5pPr>
              <a:defRPr>
                <a:solidFill>
                  <a:schemeClr val="accent1">
                    <a:lumMod val="75000"/>
                  </a:schemeClr>
                </a:solidFill>
              </a:defRPr>
            </a:lvl5pPr>
          </a:lstStyle>
          <a:p>
            <a:pPr marL="360000" indent="-360000">
              <a:lnSpc>
                <a:spcPct val="100000"/>
              </a:lnSpc>
              <a:spcBef>
                <a:spcPts val="1000"/>
              </a:spcBef>
              <a:spcAft>
                <a:spcPts val="1000"/>
              </a:spcAft>
            </a:pPr>
            <a:r>
              <a:rPr lang="en-US" b="1" dirty="0"/>
              <a:t>Level 1</a:t>
            </a:r>
          </a:p>
          <a:p>
            <a:pPr marL="359568" lvl="1" indent="-179784">
              <a:lnSpc>
                <a:spcPct val="100000"/>
              </a:lnSpc>
              <a:spcBef>
                <a:spcPts val="499"/>
              </a:spcBef>
              <a:spcAft>
                <a:spcPts val="499"/>
              </a:spcAft>
              <a:buFont typeface="Courier New" panose="02070309020205020404" pitchFamily="49" charset="0"/>
              <a:buChar char="o"/>
            </a:pPr>
            <a:r>
              <a:rPr lang="en-US" dirty="0"/>
              <a:t>Level 2</a:t>
            </a:r>
          </a:p>
          <a:p>
            <a:pPr marL="539352" lvl="2" indent="-179784">
              <a:lnSpc>
                <a:spcPct val="100000"/>
              </a:lnSpc>
              <a:spcBef>
                <a:spcPts val="499"/>
              </a:spcBef>
              <a:spcAft>
                <a:spcPts val="499"/>
              </a:spcAft>
              <a:buFont typeface="Wingdings" panose="05000000000000000000" pitchFamily="2" charset="2"/>
              <a:buChar char="v"/>
            </a:pPr>
            <a:r>
              <a:rPr lang="en-US" dirty="0"/>
              <a:t>Level 3</a:t>
            </a:r>
          </a:p>
          <a:p>
            <a:pPr marL="719136" lvl="4" indent="-179784">
              <a:lnSpc>
                <a:spcPct val="100000"/>
              </a:lnSpc>
              <a:spcBef>
                <a:spcPts val="499"/>
              </a:spcBef>
              <a:spcAft>
                <a:spcPts val="499"/>
              </a:spcAft>
              <a:buFont typeface="Wingdings" panose="05000000000000000000" pitchFamily="2" charset="2"/>
              <a:buChar char="q"/>
            </a:pPr>
            <a:r>
              <a:rPr lang="en-US" dirty="0"/>
              <a:t>Level 4</a:t>
            </a:r>
          </a:p>
          <a:p>
            <a:pPr marL="898920" lvl="4" indent="-179784">
              <a:lnSpc>
                <a:spcPct val="100000"/>
              </a:lnSpc>
              <a:spcBef>
                <a:spcPts val="499"/>
              </a:spcBef>
              <a:spcAft>
                <a:spcPts val="499"/>
              </a:spcAft>
              <a:buFont typeface="Wingdings" panose="05000000000000000000" pitchFamily="2" charset="2"/>
              <a:buChar char="Ø"/>
            </a:pPr>
            <a:r>
              <a:rPr lang="en-US" dirty="0"/>
              <a:t>Level 5</a:t>
            </a:r>
          </a:p>
          <a:p>
            <a:pPr marL="1078704" lvl="4" indent="-179784">
              <a:lnSpc>
                <a:spcPct val="100000"/>
              </a:lnSpc>
              <a:spcBef>
                <a:spcPts val="499"/>
              </a:spcBef>
              <a:spcAft>
                <a:spcPts val="499"/>
              </a:spcAft>
              <a:buFont typeface="Wingdings" panose="05000000000000000000" pitchFamily="2" charset="2"/>
              <a:buChar char="§"/>
            </a:pPr>
            <a:r>
              <a:rPr lang="en-US" dirty="0"/>
              <a:t>Level 6</a:t>
            </a:r>
          </a:p>
          <a:p>
            <a:pPr marL="1258488" lvl="4" indent="-179784">
              <a:lnSpc>
                <a:spcPct val="100000"/>
              </a:lnSpc>
              <a:spcBef>
                <a:spcPts val="499"/>
              </a:spcBef>
              <a:spcAft>
                <a:spcPts val="499"/>
              </a:spcAft>
              <a:buFont typeface="Wingdings" panose="05000000000000000000" pitchFamily="2" charset="2"/>
              <a:buChar char="ü"/>
            </a:pPr>
            <a:r>
              <a:rPr lang="en-US" dirty="0"/>
              <a:t>Level 7</a:t>
            </a:r>
          </a:p>
          <a:p>
            <a:endParaRPr lang="en-CA" dirty="0"/>
          </a:p>
        </p:txBody>
      </p:sp>
    </p:spTree>
    <p:extLst>
      <p:ext uri="{BB962C8B-B14F-4D97-AF65-F5344CB8AC3E}">
        <p14:creationId xmlns:p14="http://schemas.microsoft.com/office/powerpoint/2010/main" val="150195953"/>
      </p:ext>
    </p:extLst>
  </p:cSld>
  <p:clrMapOvr>
    <a:masterClrMapping/>
  </p:clrMapOvr>
  <p:extLst>
    <p:ext uri="{DCECCB84-F9BA-43D5-87BE-67443E8EF086}">
      <p15:sldGuideLst xmlns:p15="http://schemas.microsoft.com/office/powerpoint/2012/main">
        <p15:guide id="1" pos="445">
          <p15:clr>
            <a:srgbClr val="FBAE40"/>
          </p15:clr>
        </p15:guide>
        <p15:guide id="2" orient="horz" pos="648">
          <p15:clr>
            <a:srgbClr val="FBAE40"/>
          </p15:clr>
        </p15:guide>
        <p15:guide id="3" pos="14934">
          <p15:clr>
            <a:srgbClr val="FBAE40"/>
          </p15:clr>
        </p15:guide>
        <p15:guide id="4" orient="horz" pos="8208">
          <p15:clr>
            <a:srgbClr val="FBAE40"/>
          </p15:clr>
        </p15:guide>
        <p15:guide id="5" pos="769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Heading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5ABF6-8160-8240-8064-B96381D0190E}"/>
              </a:ext>
            </a:extLst>
          </p:cNvPr>
          <p:cNvSpPr>
            <a:spLocks noGrp="1"/>
          </p:cNvSpPr>
          <p:nvPr>
            <p:ph type="title"/>
          </p:nvPr>
        </p:nvSpPr>
        <p:spPr>
          <a:xfrm>
            <a:off x="419100" y="419101"/>
            <a:ext cx="9578915" cy="457020"/>
          </a:xfrm>
        </p:spPr>
        <p:txBody>
          <a:bodyPr/>
          <a:lstStyle>
            <a:lvl1pPr>
              <a:defRPr>
                <a:solidFill>
                  <a:schemeClr val="tx1"/>
                </a:solidFill>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9D981922-7652-D74D-9BCA-4EBCFEFB0217}"/>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5" name="Slide Number Placeholder 4">
            <a:extLst>
              <a:ext uri="{FF2B5EF4-FFF2-40B4-BE49-F238E27FC236}">
                <a16:creationId xmlns:a16="http://schemas.microsoft.com/office/drawing/2014/main" id="{7C6A052B-6959-D543-893E-8089B7EFDAA8}"/>
              </a:ext>
            </a:extLst>
          </p:cNvPr>
          <p:cNvSpPr>
            <a:spLocks noGrp="1"/>
          </p:cNvSpPr>
          <p:nvPr>
            <p:ph type="sldNum" sz="quarter" idx="12"/>
          </p:nvPr>
        </p:nvSpPr>
        <p:spPr/>
        <p:txBody>
          <a:bodyPr/>
          <a:lstStyle/>
          <a:p>
            <a:fld id="{7A7A97EF-C944-4447-B862-B593E9B4A0FF}" type="slidenum">
              <a:rPr/>
              <a:t>‹#›</a:t>
            </a:fld>
            <a:endParaRPr lang="en-US" dirty="0"/>
          </a:p>
        </p:txBody>
      </p:sp>
      <p:pic>
        <p:nvPicPr>
          <p:cNvPr id="3" name="Picture 2" descr="Text&#10;&#10;Description automatically generated">
            <a:extLst>
              <a:ext uri="{FF2B5EF4-FFF2-40B4-BE49-F238E27FC236}">
                <a16:creationId xmlns:a16="http://schemas.microsoft.com/office/drawing/2014/main" id="{27CC28C8-137F-49C5-0CB3-B14B3F589E4B}"/>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134176268"/>
      </p:ext>
    </p:extLst>
  </p:cSld>
  <p:clrMapOvr>
    <a:masterClrMapping/>
  </p:clrMapOvr>
  <p:extLst>
    <p:ext uri="{DCECCB84-F9BA-43D5-87BE-67443E8EF086}">
      <p15:sldGuideLst xmlns:p15="http://schemas.microsoft.com/office/powerpoint/2012/main">
        <p15:guide id="1" orient="horz" pos="884"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userDrawn="1">
  <p:cSld name="Content With Panel">
    <p:spTree>
      <p:nvGrpSpPr>
        <p:cNvPr id="1" name=""/>
        <p:cNvGrpSpPr/>
        <p:nvPr/>
      </p:nvGrpSpPr>
      <p:grpSpPr>
        <a:xfrm>
          <a:off x="0" y="0"/>
          <a:ext cx="0" cy="0"/>
          <a:chOff x="0" y="0"/>
          <a:chExt cx="0" cy="0"/>
        </a:xfrm>
      </p:grpSpPr>
      <p:pic>
        <p:nvPicPr>
          <p:cNvPr id="9" name="Picture 8" descr="A picture containing computer&#10;&#10;Description automatically generated">
            <a:extLst>
              <a:ext uri="{FF2B5EF4-FFF2-40B4-BE49-F238E27FC236}">
                <a16:creationId xmlns:a16="http://schemas.microsoft.com/office/drawing/2014/main" id="{4580EB98-36E3-493D-9C36-3BC792DF8CA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95000"/>
          <a:stretch/>
        </p:blipFill>
        <p:spPr>
          <a:xfrm>
            <a:off x="0" y="6515100"/>
            <a:ext cx="12192000" cy="342900"/>
          </a:xfrm>
          <a:prstGeom prst="rect">
            <a:avLst/>
          </a:prstGeom>
          <a:ln>
            <a:noFill/>
          </a:ln>
        </p:spPr>
      </p:pic>
      <p:pic>
        <p:nvPicPr>
          <p:cNvPr id="17" name="Picture 16" descr="A picture containing computer&#10;&#10;Description automatically generated">
            <a:extLst>
              <a:ext uri="{FF2B5EF4-FFF2-40B4-BE49-F238E27FC236}">
                <a16:creationId xmlns:a16="http://schemas.microsoft.com/office/drawing/2014/main" id="{ADC4D8E8-0699-4366-8F80-8F5D10F78AB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6722"/>
          <a:stretch/>
        </p:blipFill>
        <p:spPr>
          <a:xfrm>
            <a:off x="9353886" y="-1"/>
            <a:ext cx="2838114" cy="6559704"/>
          </a:xfrm>
          <a:prstGeom prst="rect">
            <a:avLst/>
          </a:prstGeom>
          <a:ln>
            <a:noFill/>
          </a:ln>
        </p:spPr>
      </p:pic>
      <p:pic>
        <p:nvPicPr>
          <p:cNvPr id="14" name="Picture 13">
            <a:extLst>
              <a:ext uri="{FF2B5EF4-FFF2-40B4-BE49-F238E27FC236}">
                <a16:creationId xmlns:a16="http://schemas.microsoft.com/office/drawing/2014/main" id="{44D8C3B2-EDD1-4B96-8204-60BED7A9A3EF}"/>
              </a:ext>
            </a:extLst>
          </p:cNvPr>
          <p:cNvPicPr>
            <a:picLocks noChangeAspect="1"/>
          </p:cNvPicPr>
          <p:nvPr userDrawn="1"/>
        </p:nvPicPr>
        <p:blipFill rotWithShape="1">
          <a:blip r:embed="rId3">
            <a:alphaModFix amt="35000"/>
            <a:extLst>
              <a:ext uri="{28A0092B-C50C-407E-A947-70E740481C1C}">
                <a14:useLocalDpi xmlns:a14="http://schemas.microsoft.com/office/drawing/2010/main" val="0"/>
              </a:ext>
            </a:extLst>
          </a:blip>
          <a:srcRect l="-1" t="90380" r="147" b="5052"/>
          <a:stretch/>
        </p:blipFill>
        <p:spPr>
          <a:xfrm>
            <a:off x="18190" y="6512944"/>
            <a:ext cx="12176937" cy="345057"/>
          </a:xfrm>
          <a:prstGeom prst="rect">
            <a:avLst/>
          </a:prstGeom>
        </p:spPr>
      </p:pic>
      <p:sp>
        <p:nvSpPr>
          <p:cNvPr id="10" name="AutoShape 3"/>
          <p:cNvSpPr>
            <a:spLocks noChangeAspect="1" noChangeArrowheads="1" noTextEdit="1"/>
          </p:cNvSpPr>
          <p:nvPr/>
        </p:nvSpPr>
        <p:spPr bwMode="auto">
          <a:xfrm>
            <a:off x="365125" y="365126"/>
            <a:ext cx="901701" cy="901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0885" tIns="30442" rIns="60885" bIns="30442" numCol="1" anchor="t" anchorCtr="0" compatLnSpc="1">
            <a:prstTxWarp prst="textNoShape">
              <a:avLst/>
            </a:prstTxWarp>
          </a:bodyPr>
          <a:lstStyle/>
          <a:p>
            <a:endParaRPr lang="en-CA" sz="1598" dirty="0"/>
          </a:p>
        </p:txBody>
      </p:sp>
      <p:cxnSp>
        <p:nvCxnSpPr>
          <p:cNvPr id="13" name="Straight Connector 12"/>
          <p:cNvCxnSpPr>
            <a:cxnSpLocks/>
          </p:cNvCxnSpPr>
          <p:nvPr userDrawn="1"/>
        </p:nvCxnSpPr>
        <p:spPr>
          <a:xfrm>
            <a:off x="352426" y="6515100"/>
            <a:ext cx="1148715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sz="quarter" idx="10" hasCustomPrompt="1"/>
          </p:nvPr>
        </p:nvSpPr>
        <p:spPr>
          <a:xfrm>
            <a:off x="352425" y="514351"/>
            <a:ext cx="7335441" cy="494089"/>
          </a:xfrm>
          <a:prstGeom prst="rect">
            <a:avLst/>
          </a:prstGeom>
        </p:spPr>
        <p:txBody>
          <a:bodyPr/>
          <a:lstStyle>
            <a:lvl1pPr marL="0" indent="0">
              <a:buFontTx/>
              <a:buNone/>
              <a:defRPr sz="1798" baseline="0">
                <a:solidFill>
                  <a:schemeClr val="accent1"/>
                </a:solidFill>
              </a:defRPr>
            </a:lvl1pPr>
            <a:lvl2pPr marL="127850" indent="0">
              <a:buFontTx/>
              <a:buNone/>
              <a:defRPr>
                <a:solidFill>
                  <a:schemeClr val="bg1"/>
                </a:solidFill>
              </a:defRPr>
            </a:lvl2pPr>
            <a:lvl3pPr marL="0" indent="0">
              <a:buFontTx/>
              <a:buNone/>
              <a:defRPr>
                <a:solidFill>
                  <a:schemeClr val="bg1"/>
                </a:solidFill>
              </a:defRPr>
            </a:lvl3pPr>
            <a:lvl4pPr marL="127850" indent="0">
              <a:buFontTx/>
              <a:buNone/>
              <a:defRPr>
                <a:solidFill>
                  <a:schemeClr val="bg1"/>
                </a:solidFill>
              </a:defRPr>
            </a:lvl4pPr>
            <a:lvl5pPr marL="0" indent="0">
              <a:buFontTx/>
              <a:buNone/>
              <a:defRPr>
                <a:solidFill>
                  <a:schemeClr val="bg1"/>
                </a:solidFill>
              </a:defRPr>
            </a:lvl5pPr>
          </a:lstStyle>
          <a:p>
            <a:pPr lvl="0"/>
            <a:r>
              <a:rPr lang="en-US" dirty="0"/>
              <a:t>This is a blank slide for speaker and content 36pt </a:t>
            </a:r>
            <a:r>
              <a:rPr lang="en-US" dirty="0" err="1"/>
              <a:t>inspiri</a:t>
            </a:r>
            <a:r>
              <a:rPr lang="en-US" dirty="0"/>
              <a:t> sans regular</a:t>
            </a:r>
          </a:p>
        </p:txBody>
      </p:sp>
      <p:sp>
        <p:nvSpPr>
          <p:cNvPr id="6" name="Text Placeholder 4"/>
          <p:cNvSpPr>
            <a:spLocks noGrp="1"/>
          </p:cNvSpPr>
          <p:nvPr>
            <p:ph type="body" sz="quarter" idx="11" hasCustomPrompt="1"/>
          </p:nvPr>
        </p:nvSpPr>
        <p:spPr>
          <a:xfrm>
            <a:off x="365523" y="1266826"/>
            <a:ext cx="7335440" cy="4880373"/>
          </a:xfrm>
          <a:prstGeom prst="rect">
            <a:avLst/>
          </a:prstGeom>
        </p:spPr>
        <p:txBody>
          <a:bodyPr/>
          <a:lstStyle>
            <a:lvl1pPr>
              <a:defRPr baseline="0">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Content text whether bullets or not is primary blue 24 points </a:t>
            </a:r>
            <a:r>
              <a:rPr lang="en-US" dirty="0" err="1"/>
              <a:t>ge</a:t>
            </a:r>
            <a:r>
              <a:rPr lang="en-US" dirty="0"/>
              <a:t> </a:t>
            </a:r>
            <a:r>
              <a:rPr lang="en-US" dirty="0" err="1"/>
              <a:t>inspiri</a:t>
            </a:r>
            <a:r>
              <a:rPr lang="en-US" dirty="0"/>
              <a:t> sans, just click here and start typing! Used when picture in picture is utilized or material with summary on the side.</a:t>
            </a:r>
          </a:p>
        </p:txBody>
      </p:sp>
      <p:pic>
        <p:nvPicPr>
          <p:cNvPr id="12" name="Picture 11">
            <a:extLst>
              <a:ext uri="{FF2B5EF4-FFF2-40B4-BE49-F238E27FC236}">
                <a16:creationId xmlns:a16="http://schemas.microsoft.com/office/drawing/2014/main" id="{15067345-D708-48C2-BDE7-6926369FBF01}"/>
              </a:ext>
            </a:extLst>
          </p:cNvPr>
          <p:cNvPicPr>
            <a:picLocks noChangeAspect="1"/>
          </p:cNvPicPr>
          <p:nvPr userDrawn="1"/>
        </p:nvPicPr>
        <p:blipFill rotWithShape="1">
          <a:blip r:embed="rId3">
            <a:alphaModFix amt="35000"/>
            <a:extLst>
              <a:ext uri="{28A0092B-C50C-407E-A947-70E740481C1C}">
                <a14:useLocalDpi xmlns:a14="http://schemas.microsoft.com/office/drawing/2010/main" val="0"/>
              </a:ext>
            </a:extLst>
          </a:blip>
          <a:srcRect l="76798" t="4172" r="147" b="9648"/>
          <a:stretch/>
        </p:blipFill>
        <p:spPr>
          <a:xfrm>
            <a:off x="9359455" y="-20257"/>
            <a:ext cx="2841006" cy="6533201"/>
          </a:xfrm>
          <a:prstGeom prst="rect">
            <a:avLst/>
          </a:prstGeom>
          <a:ln>
            <a:noFill/>
          </a:ln>
        </p:spPr>
      </p:pic>
      <p:sp>
        <p:nvSpPr>
          <p:cNvPr id="21" name="Content Placeholder 17">
            <a:extLst>
              <a:ext uri="{FF2B5EF4-FFF2-40B4-BE49-F238E27FC236}">
                <a16:creationId xmlns:a16="http://schemas.microsoft.com/office/drawing/2014/main" id="{C47B9356-F974-4E57-B73C-C0E0B07AA64E}"/>
              </a:ext>
            </a:extLst>
          </p:cNvPr>
          <p:cNvSpPr>
            <a:spLocks noGrp="1"/>
          </p:cNvSpPr>
          <p:nvPr>
            <p:ph sz="quarter" idx="15" hasCustomPrompt="1"/>
          </p:nvPr>
        </p:nvSpPr>
        <p:spPr>
          <a:xfrm>
            <a:off x="366973" y="6552899"/>
            <a:ext cx="3713559" cy="225029"/>
          </a:xfrm>
          <a:prstGeom prst="rect">
            <a:avLst/>
          </a:prstGeom>
        </p:spPr>
        <p:txBody>
          <a:bodyPr/>
          <a:lstStyle>
            <a:lvl1pPr marL="0" indent="0">
              <a:buNone/>
              <a:defRPr sz="1199" b="1">
                <a:solidFill>
                  <a:schemeClr val="bg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r>
              <a:rPr lang="en-US" sz="1199" b="1" dirty="0" err="1">
                <a:ln/>
                <a:solidFill>
                  <a:schemeClr val="bg1"/>
                </a:solidFill>
              </a:rPr>
              <a:t>HowTo</a:t>
            </a:r>
            <a:r>
              <a:rPr lang="en-US" sz="1199" b="1" dirty="0">
                <a:ln/>
                <a:solidFill>
                  <a:schemeClr val="bg1"/>
                </a:solidFill>
              </a:rPr>
              <a:t> – G500 - Introduction to Hardware</a:t>
            </a:r>
          </a:p>
        </p:txBody>
      </p:sp>
      <p:sp>
        <p:nvSpPr>
          <p:cNvPr id="15" name="Text Placeholder 3">
            <a:extLst>
              <a:ext uri="{FF2B5EF4-FFF2-40B4-BE49-F238E27FC236}">
                <a16:creationId xmlns:a16="http://schemas.microsoft.com/office/drawing/2014/main" id="{940124DD-4AD8-47F3-8F3F-0B50EB49D4F0}"/>
              </a:ext>
            </a:extLst>
          </p:cNvPr>
          <p:cNvSpPr>
            <a:spLocks noGrp="1"/>
          </p:cNvSpPr>
          <p:nvPr>
            <p:ph type="body" sz="quarter" idx="12" hasCustomPrompt="1"/>
          </p:nvPr>
        </p:nvSpPr>
        <p:spPr>
          <a:xfrm>
            <a:off x="9524212" y="514351"/>
            <a:ext cx="2511493" cy="3933553"/>
          </a:xfrm>
          <a:prstGeom prst="rect">
            <a:avLst/>
          </a:prstGeom>
        </p:spPr>
        <p:txBody>
          <a:bodyPr/>
          <a:lstStyle>
            <a:lvl1pPr>
              <a:defRPr sz="1199">
                <a:latin typeface="+mn-lt"/>
              </a:defRPr>
            </a:lvl1pPr>
            <a:lvl2pPr>
              <a:defRPr sz="1199">
                <a:latin typeface="+mn-lt"/>
              </a:defRPr>
            </a:lvl2pPr>
            <a:lvl3pPr marL="0" indent="0">
              <a:buNone/>
              <a:defRPr sz="1199">
                <a:latin typeface="+mn-lt"/>
              </a:defRPr>
            </a:lvl3pPr>
            <a:lvl4pPr>
              <a:defRPr sz="1199">
                <a:latin typeface="+mn-lt"/>
              </a:defRPr>
            </a:lvl4pPr>
            <a:lvl5pPr>
              <a:defRPr sz="1199">
                <a:latin typeface="+mn-lt"/>
              </a:defRPr>
            </a:lvl5pPr>
          </a:lstStyle>
          <a:p>
            <a:pPr lvl="2"/>
            <a:r>
              <a:rPr lang="en-US" dirty="0"/>
              <a:t>Notes to </a:t>
            </a:r>
            <a:r>
              <a:rPr lang="en-US" dirty="0" err="1"/>
              <a:t>Audiance</a:t>
            </a:r>
            <a:endParaRPr lang="en-US" dirty="0"/>
          </a:p>
          <a:p>
            <a:pPr lvl="4"/>
            <a:r>
              <a:rPr lang="en-US" dirty="0"/>
              <a:t>Point 1</a:t>
            </a:r>
          </a:p>
          <a:p>
            <a:pPr lvl="4"/>
            <a:r>
              <a:rPr lang="en-US" dirty="0"/>
              <a:t>Point 2</a:t>
            </a:r>
          </a:p>
          <a:p>
            <a:pPr lvl="4"/>
            <a:r>
              <a:rPr lang="en-US" dirty="0"/>
              <a:t>….</a:t>
            </a:r>
          </a:p>
        </p:txBody>
      </p:sp>
    </p:spTree>
    <p:extLst>
      <p:ext uri="{BB962C8B-B14F-4D97-AF65-F5344CB8AC3E}">
        <p14:creationId xmlns:p14="http://schemas.microsoft.com/office/powerpoint/2010/main" val="4217143371"/>
      </p:ext>
    </p:extLst>
  </p:cSld>
  <p:clrMapOvr>
    <a:masterClrMapping/>
  </p:clrMapOvr>
  <p:extLst>
    <p:ext uri="{DCECCB84-F9BA-43D5-87BE-67443E8EF086}">
      <p15:sldGuideLst xmlns:p15="http://schemas.microsoft.com/office/powerpoint/2012/main">
        <p15:guide id="1" pos="445">
          <p15:clr>
            <a:srgbClr val="FBAE40"/>
          </p15:clr>
        </p15:guide>
        <p15:guide id="2" orient="horz" pos="648">
          <p15:clr>
            <a:srgbClr val="FBAE40"/>
          </p15:clr>
        </p15:guide>
        <p15:guide id="3" pos="14934">
          <p15:clr>
            <a:srgbClr val="FBAE40"/>
          </p15:clr>
        </p15:guide>
        <p15:guide id="4" orient="horz" pos="8208">
          <p15:clr>
            <a:srgbClr val="FBAE40"/>
          </p15:clr>
        </p15:guide>
        <p15:guide id="5" pos="769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 Column">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099" y="419101"/>
            <a:ext cx="9622047" cy="457020"/>
          </a:xfrm>
        </p:spPr>
        <p:txBody>
          <a:bodyPr/>
          <a:lstStyle>
            <a:lvl1pPr>
              <a:defRPr>
                <a:solidFill>
                  <a:schemeClr val="tx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p:txBody>
          <a:bodyPr/>
          <a:lstStyle>
            <a:lvl1pPr>
              <a:defRPr>
                <a:solidFill>
                  <a:srgbClr val="212121"/>
                </a:solidFill>
              </a:defRPr>
            </a:lvl1pPr>
            <a:lvl2pPr marL="285750" indent="-285750">
              <a:buFont typeface="Arial" panose="020B0604020202020204" pitchFamily="34" charset="0"/>
              <a:buChar char="•"/>
              <a:defRPr>
                <a:solidFill>
                  <a:srgbClr val="212121"/>
                </a:solidFill>
              </a:defRPr>
            </a:lvl2pPr>
            <a:lvl3pPr marL="517525" indent="-228600">
              <a:defRPr>
                <a:solidFill>
                  <a:srgbClr val="212121"/>
                </a:solidFill>
              </a:defRPr>
            </a:lvl3pPr>
            <a:lvl4pPr marL="685800" indent="-228600">
              <a:defRPr>
                <a:solidFill>
                  <a:srgbClr val="212121"/>
                </a:solidFill>
              </a:defRPr>
            </a:lvl4pPr>
            <a:lvl5pPr marL="914400" indent="-228600">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pic>
        <p:nvPicPr>
          <p:cNvPr id="4" name="Picture 3" descr="Text&#10;&#10;Description automatically generated">
            <a:extLst>
              <a:ext uri="{FF2B5EF4-FFF2-40B4-BE49-F238E27FC236}">
                <a16:creationId xmlns:a16="http://schemas.microsoft.com/office/drawing/2014/main" id="{40C80CBD-F9C2-7B04-2F2E-A2E50A534F57}"/>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886635505"/>
      </p:ext>
    </p:extLst>
  </p:cSld>
  <p:clrMapOvr>
    <a:masterClrMapping/>
  </p:clrMapOvr>
  <p:extLst>
    <p:ext uri="{DCECCB84-F9BA-43D5-87BE-67443E8EF086}">
      <p15:sldGuideLst xmlns:p15="http://schemas.microsoft.com/office/powerpoint/2012/main">
        <p15:guide id="1" orient="horz" pos="88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Column Subtitl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87542" cy="457020"/>
          </a:xfrm>
        </p:spPr>
        <p:txBody>
          <a:bodyPr/>
          <a:lstStyle>
            <a:lvl1pPr>
              <a:defRPr>
                <a:solidFill>
                  <a:srgbClr val="005E60"/>
                </a:solidFill>
              </a:defRPr>
            </a:lvl1pPr>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FBB168A5-C2D7-FC4B-8832-1F289E900E7C}"/>
              </a:ext>
            </a:extLst>
          </p:cNvPr>
          <p:cNvSpPr>
            <a:spLocks noGrp="1"/>
          </p:cNvSpPr>
          <p:nvPr>
            <p:ph type="body" sz="quarter" idx="13"/>
          </p:nvPr>
        </p:nvSpPr>
        <p:spPr>
          <a:xfrm>
            <a:off x="419100" y="889824"/>
            <a:ext cx="11353800" cy="513526"/>
          </a:xfrm>
        </p:spPr>
        <p:txBody>
          <a:bodyPr/>
          <a:lstStyle>
            <a:lvl1pPr>
              <a:spcAft>
                <a:spcPts val="0"/>
              </a:spcAft>
              <a:defRPr b="1">
                <a:solidFill>
                  <a:srgbClr val="212121"/>
                </a:solidFill>
              </a:defRPr>
            </a:lvl1pPr>
          </a:lstStyle>
          <a:p>
            <a:pPr lvl="0"/>
            <a:r>
              <a:rPr lang="en-US"/>
              <a:t>Click to edit Master text styles</a:t>
            </a:r>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2095500"/>
            <a:ext cx="11353800" cy="4114800"/>
          </a:xfrm>
        </p:spPr>
        <p:txBody>
          <a:bodyPr/>
          <a:lstStyle>
            <a:lvl1pPr>
              <a:defRPr b="0">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pic>
        <p:nvPicPr>
          <p:cNvPr id="4" name="Picture 3" descr="Text&#10;&#10;Description automatically generated">
            <a:extLst>
              <a:ext uri="{FF2B5EF4-FFF2-40B4-BE49-F238E27FC236}">
                <a16:creationId xmlns:a16="http://schemas.microsoft.com/office/drawing/2014/main" id="{568E85E5-0FFC-6287-3929-5E229826C13E}"/>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1704126460"/>
      </p:ext>
    </p:extLst>
  </p:cSld>
  <p:clrMapOvr>
    <a:masterClrMapping/>
  </p:clrMapOvr>
  <p:extLst>
    <p:ext uri="{DCECCB84-F9BA-43D5-87BE-67443E8EF086}">
      <p15:sldGuideLst xmlns:p15="http://schemas.microsoft.com/office/powerpoint/2012/main">
        <p15:guide id="1" orient="horz" pos="1320" userDrawn="1">
          <p15:clr>
            <a:srgbClr val="FBAE40"/>
          </p15:clr>
        </p15:guide>
        <p15:guide id="2" orient="horz" pos="696"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2 Column">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604794" cy="457020"/>
          </a:xfrm>
        </p:spPr>
        <p:txBody>
          <a:bodyPr/>
          <a:lstStyle>
            <a:lvl1pPr>
              <a:defRPr>
                <a:solidFill>
                  <a:srgbClr val="005E6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49"/>
            <a:ext cx="5394960"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6096000" y="1403349"/>
            <a:ext cx="5394960"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B906FF28-9E6E-FCE7-887B-D290AB8F5D77}"/>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4172142078"/>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88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Column Subtitl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87542" cy="457020"/>
          </a:xfrm>
        </p:spPr>
        <p:txBody>
          <a:bodyPr/>
          <a:lstStyle>
            <a:lvl1pPr>
              <a:defRPr>
                <a:solidFill>
                  <a:srgbClr val="005E60"/>
                </a:solidFill>
              </a:defRPr>
            </a:lvl1pPr>
          </a:lstStyle>
          <a:p>
            <a:r>
              <a:rPr lang="en-US"/>
              <a:t>Click to edit Master title style</a:t>
            </a:r>
            <a:endParaRPr lang="en-US" dirty="0"/>
          </a:p>
        </p:txBody>
      </p:sp>
      <p:sp>
        <p:nvSpPr>
          <p:cNvPr id="10" name="Text Placeholder 10">
            <a:extLst>
              <a:ext uri="{FF2B5EF4-FFF2-40B4-BE49-F238E27FC236}">
                <a16:creationId xmlns:a16="http://schemas.microsoft.com/office/drawing/2014/main" id="{D6DDDB0A-C694-6D4F-95F6-714A8D0B4F22}"/>
              </a:ext>
            </a:extLst>
          </p:cNvPr>
          <p:cNvSpPr>
            <a:spLocks noGrp="1"/>
          </p:cNvSpPr>
          <p:nvPr>
            <p:ph type="body" sz="quarter" idx="14"/>
          </p:nvPr>
        </p:nvSpPr>
        <p:spPr>
          <a:xfrm>
            <a:off x="419099" y="1403350"/>
            <a:ext cx="5394960" cy="692150"/>
          </a:xfrm>
        </p:spPr>
        <p:txBody>
          <a:bodyPr/>
          <a:lstStyle>
            <a:lvl1pPr>
              <a:spcAft>
                <a:spcPts val="0"/>
              </a:spcAft>
              <a:defRPr b="1">
                <a:solidFill>
                  <a:srgbClr val="212121"/>
                </a:solidFill>
              </a:defRPr>
            </a:lvl1pPr>
          </a:lstStyle>
          <a:p>
            <a:pPr lvl="0"/>
            <a:r>
              <a:rPr lang="en-US"/>
              <a:t>Click to edit Master text styles</a:t>
            </a:r>
          </a:p>
        </p:txBody>
      </p:sp>
      <p:sp>
        <p:nvSpPr>
          <p:cNvPr id="11" name="Text Placeholder 10">
            <a:extLst>
              <a:ext uri="{FF2B5EF4-FFF2-40B4-BE49-F238E27FC236}">
                <a16:creationId xmlns:a16="http://schemas.microsoft.com/office/drawing/2014/main" id="{8D926142-7B75-6D42-854B-61C11884F2E4}"/>
              </a:ext>
            </a:extLst>
          </p:cNvPr>
          <p:cNvSpPr>
            <a:spLocks noGrp="1"/>
          </p:cNvSpPr>
          <p:nvPr>
            <p:ph type="body" sz="quarter" idx="15"/>
          </p:nvPr>
        </p:nvSpPr>
        <p:spPr>
          <a:xfrm>
            <a:off x="6096000" y="1403350"/>
            <a:ext cx="5394960" cy="692150"/>
          </a:xfrm>
        </p:spPr>
        <p:txBody>
          <a:bodyPr/>
          <a:lstStyle>
            <a:lvl1pPr>
              <a:spcAft>
                <a:spcPts val="0"/>
              </a:spcAft>
              <a:defRPr b="1">
                <a:solidFill>
                  <a:srgbClr val="212121"/>
                </a:solidFill>
              </a:defRPr>
            </a:lvl1pPr>
          </a:lstStyle>
          <a:p>
            <a:pPr lvl="0"/>
            <a:r>
              <a:rPr lang="en-US"/>
              <a:t>Click to edit Master text styles</a:t>
            </a:r>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2095501"/>
            <a:ext cx="5394960" cy="411480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6096000" y="2095501"/>
            <a:ext cx="5394960" cy="4114799"/>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2F437117-8BD0-3579-70B3-FCB0F41D60C7}"/>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562102217"/>
      </p:ext>
    </p:extLst>
  </p:cSld>
  <p:clrMapOvr>
    <a:masterClrMapping/>
  </p:clrMapOvr>
  <p:extLst>
    <p:ext uri="{DCECCB84-F9BA-43D5-87BE-67443E8EF086}">
      <p15:sldGuideLst xmlns:p15="http://schemas.microsoft.com/office/powerpoint/2012/main">
        <p15:guide id="1" orient="horz" pos="1320" userDrawn="1">
          <p15:clr>
            <a:srgbClr val="FBAE40"/>
          </p15:clr>
        </p15:guide>
        <p15:guide id="2" pos="3840" userDrawn="1">
          <p15:clr>
            <a:srgbClr val="FBAE40"/>
          </p15:clr>
        </p15:guide>
        <p15:guide id="3" orient="horz" pos="884"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06021D6-6421-7F41-A534-39EA22A630F1}"/>
              </a:ext>
            </a:extLst>
          </p:cNvPr>
          <p:cNvSpPr>
            <a:spLocks noGrp="1"/>
          </p:cNvSpPr>
          <p:nvPr>
            <p:ph type="ftr" sz="quarter" idx="3"/>
          </p:nvPr>
        </p:nvSpPr>
        <p:spPr>
          <a:xfrm>
            <a:off x="419100" y="6492875"/>
            <a:ext cx="10248900" cy="244653"/>
          </a:xfrm>
          <a:prstGeom prst="rect">
            <a:avLst/>
          </a:prstGeom>
        </p:spPr>
        <p:txBody>
          <a:bodyPr vert="horz" lIns="0" tIns="0" rIns="0" bIns="0" rtlCol="0" anchor="t" anchorCtr="0"/>
          <a:lstStyle>
            <a:lvl1pPr algn="l">
              <a:defRPr sz="800">
                <a:solidFill>
                  <a:srgbClr val="212121"/>
                </a:solidFill>
                <a:latin typeface="Inter" panose="02000503000000020004" pitchFamily="2" charset="0"/>
              </a:defRPr>
            </a:lvl1pPr>
          </a:lstStyle>
          <a:p>
            <a:r>
              <a:rPr lang="en-US" dirty="0"/>
              <a:t>© 2023 GE Vernova and/or its affiliates. All rights reserved.</a:t>
            </a:r>
          </a:p>
        </p:txBody>
      </p:sp>
      <p:sp>
        <p:nvSpPr>
          <p:cNvPr id="6" name="Slide Number Placeholder 5">
            <a:extLst>
              <a:ext uri="{FF2B5EF4-FFF2-40B4-BE49-F238E27FC236}">
                <a16:creationId xmlns:a16="http://schemas.microsoft.com/office/drawing/2014/main" id="{ADA382ED-C79F-1C4C-93EA-8B7E3CF99412}"/>
              </a:ext>
            </a:extLst>
          </p:cNvPr>
          <p:cNvSpPr>
            <a:spLocks noGrp="1"/>
          </p:cNvSpPr>
          <p:nvPr>
            <p:ph type="sldNum" sz="quarter" idx="4"/>
          </p:nvPr>
        </p:nvSpPr>
        <p:spPr>
          <a:xfrm>
            <a:off x="11222182" y="6492875"/>
            <a:ext cx="550718" cy="365125"/>
          </a:xfrm>
          <a:prstGeom prst="rect">
            <a:avLst/>
          </a:prstGeom>
        </p:spPr>
        <p:txBody>
          <a:bodyPr vert="horz" lIns="0" tIns="0" rIns="0" bIns="0" rtlCol="0" anchor="t" anchorCtr="0"/>
          <a:lstStyle>
            <a:lvl1pPr algn="r">
              <a:defRPr sz="800">
                <a:solidFill>
                  <a:srgbClr val="212121"/>
                </a:solidFill>
                <a:latin typeface="Inter" panose="02000503000000020004" pitchFamily="2" charset="0"/>
              </a:defRPr>
            </a:lvl1pPr>
          </a:lstStyle>
          <a:p>
            <a:fld id="{7A7A97EF-C944-4447-B862-B593E9B4A0FF}" type="slidenum">
              <a:rPr lang="en-US" smtClean="0"/>
              <a:pPr/>
              <a:t>‹#›</a:t>
            </a:fld>
            <a:endParaRPr lang="en-US" dirty="0"/>
          </a:p>
        </p:txBody>
      </p:sp>
      <p:sp>
        <p:nvSpPr>
          <p:cNvPr id="2" name="Title Placeholder 1">
            <a:extLst>
              <a:ext uri="{FF2B5EF4-FFF2-40B4-BE49-F238E27FC236}">
                <a16:creationId xmlns:a16="http://schemas.microsoft.com/office/drawing/2014/main" id="{33201E47-C943-F44B-9CD7-62EF3F532401}"/>
              </a:ext>
            </a:extLst>
          </p:cNvPr>
          <p:cNvSpPr>
            <a:spLocks noGrp="1"/>
          </p:cNvSpPr>
          <p:nvPr>
            <p:ph type="title"/>
          </p:nvPr>
        </p:nvSpPr>
        <p:spPr>
          <a:xfrm>
            <a:off x="419100" y="419101"/>
            <a:ext cx="9044077" cy="457020"/>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F542F5A-6368-8D4D-90C8-17B76FDD3681}"/>
              </a:ext>
            </a:extLst>
          </p:cNvPr>
          <p:cNvSpPr>
            <a:spLocks noGrp="1"/>
          </p:cNvSpPr>
          <p:nvPr>
            <p:ph type="body" idx="1"/>
          </p:nvPr>
        </p:nvSpPr>
        <p:spPr>
          <a:xfrm>
            <a:off x="419100" y="1403349"/>
            <a:ext cx="11353800" cy="4806951"/>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05397866"/>
      </p:ext>
    </p:extLst>
  </p:cSld>
  <p:clrMap bg1="lt1" tx1="dk1" bg2="lt2" tx2="dk2" accent1="accent1" accent2="accent2" accent3="accent3" accent4="accent4" accent5="accent5" accent6="accent6" hlink="hlink" folHlink="folHlink"/>
  <p:sldLayoutIdLst>
    <p:sldLayoutId id="2147483714" r:id="rId1"/>
    <p:sldLayoutId id="2147483649" r:id="rId2"/>
    <p:sldLayoutId id="2147483705" r:id="rId3"/>
    <p:sldLayoutId id="2147483706" r:id="rId4"/>
    <p:sldLayoutId id="2147483654" r:id="rId5"/>
    <p:sldLayoutId id="2147483650" r:id="rId6"/>
    <p:sldLayoutId id="2147483668" r:id="rId7"/>
    <p:sldLayoutId id="2147483664" r:id="rId8"/>
    <p:sldLayoutId id="2147483669" r:id="rId9"/>
    <p:sldLayoutId id="2147483739" r:id="rId10"/>
    <p:sldLayoutId id="2147483731" r:id="rId11"/>
    <p:sldLayoutId id="2147483740" r:id="rId12"/>
    <p:sldLayoutId id="2147483667" r:id="rId13"/>
    <p:sldLayoutId id="2147483738" r:id="rId14"/>
    <p:sldLayoutId id="2147483665" r:id="rId15"/>
    <p:sldLayoutId id="2147483741" r:id="rId16"/>
    <p:sldLayoutId id="2147483666" r:id="rId17"/>
    <p:sldLayoutId id="2147483672" r:id="rId18"/>
    <p:sldLayoutId id="2147483673" r:id="rId19"/>
    <p:sldLayoutId id="2147483674" r:id="rId20"/>
    <p:sldLayoutId id="2147483743" r:id="rId21"/>
    <p:sldLayoutId id="2147483675" r:id="rId22"/>
    <p:sldLayoutId id="2147483676" r:id="rId23"/>
    <p:sldLayoutId id="2147483677" r:id="rId24"/>
    <p:sldLayoutId id="2147483651" r:id="rId25"/>
    <p:sldLayoutId id="2147483715" r:id="rId26"/>
    <p:sldLayoutId id="2147483719" r:id="rId27"/>
    <p:sldLayoutId id="2147483742" r:id="rId28"/>
    <p:sldLayoutId id="2147483701" r:id="rId29"/>
    <p:sldLayoutId id="2147483720" r:id="rId30"/>
    <p:sldLayoutId id="2147483684" r:id="rId31"/>
    <p:sldLayoutId id="2147483685" r:id="rId32"/>
    <p:sldLayoutId id="2147483686" r:id="rId33"/>
    <p:sldLayoutId id="2147483689" r:id="rId34"/>
    <p:sldLayoutId id="2147483687" r:id="rId35"/>
    <p:sldLayoutId id="2147483732" r:id="rId36"/>
    <p:sldLayoutId id="2147483692" r:id="rId37"/>
    <p:sldLayoutId id="2147483726" r:id="rId38"/>
    <p:sldLayoutId id="2147483695" r:id="rId39"/>
    <p:sldLayoutId id="2147483723" r:id="rId40"/>
    <p:sldLayoutId id="2147483697" r:id="rId41"/>
    <p:sldLayoutId id="2147483724" r:id="rId42"/>
    <p:sldLayoutId id="2147483733" r:id="rId43"/>
    <p:sldLayoutId id="2147483734" r:id="rId44"/>
    <p:sldLayoutId id="2147483699" r:id="rId45"/>
    <p:sldLayoutId id="2147483725" r:id="rId46"/>
    <p:sldLayoutId id="2147483744" r:id="rId47"/>
    <p:sldLayoutId id="2147483745" r:id="rId48"/>
    <p:sldLayoutId id="2147483747" r:id="rId49"/>
    <p:sldLayoutId id="2147483746" r:id="rId50"/>
  </p:sldLayoutIdLst>
  <p:hf hdr="0" dt="0"/>
  <p:txStyles>
    <p:titleStyle>
      <a:lvl1pPr algn="l" defTabSz="914400" rtl="0" eaLnBrk="1" latinLnBrk="0" hangingPunct="1">
        <a:lnSpc>
          <a:spcPct val="90000"/>
        </a:lnSpc>
        <a:spcBef>
          <a:spcPct val="0"/>
        </a:spcBef>
        <a:buNone/>
        <a:defRPr sz="2800" kern="1200">
          <a:solidFill>
            <a:schemeClr val="tx1"/>
          </a:solidFill>
          <a:latin typeface="Inter" panose="02000503000000020004" pitchFamily="2" charset="0"/>
          <a:ea typeface="+mj-ea"/>
          <a:cs typeface="+mj-cs"/>
        </a:defRPr>
      </a:lvl1pPr>
    </p:titleStyle>
    <p:bodyStyle>
      <a:lvl1pPr marL="0" indent="0" algn="l" defTabSz="914400" rtl="0" eaLnBrk="1" latinLnBrk="0" hangingPunct="1">
        <a:lnSpc>
          <a:spcPct val="100000"/>
        </a:lnSpc>
        <a:spcBef>
          <a:spcPts val="0"/>
        </a:spcBef>
        <a:spcAft>
          <a:spcPts val="800"/>
        </a:spcAft>
        <a:buClr>
          <a:schemeClr val="tx1"/>
        </a:buClr>
        <a:buFont typeface="Arial" panose="020B0604020202020204" pitchFamily="34" charset="0"/>
        <a:buNone/>
        <a:defRPr sz="1600" kern="1200">
          <a:solidFill>
            <a:srgbClr val="212121"/>
          </a:solidFill>
          <a:latin typeface="Inter" panose="02000503000000020004" pitchFamily="2" charset="0"/>
          <a:ea typeface="+mn-ea"/>
          <a:cs typeface="+mn-cs"/>
        </a:defRPr>
      </a:lvl1pPr>
      <a:lvl2pPr marL="171450" indent="-17145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rgbClr val="212121"/>
          </a:solidFill>
          <a:latin typeface="Inter" panose="02000503000000020004" pitchFamily="2" charset="0"/>
          <a:ea typeface="+mn-ea"/>
          <a:cs typeface="+mn-cs"/>
        </a:defRPr>
      </a:lvl2pPr>
      <a:lvl3pPr marL="365760" indent="-182880" algn="l" defTabSz="914400" rtl="0" eaLnBrk="1" latinLnBrk="0" hangingPunct="1">
        <a:lnSpc>
          <a:spcPct val="100000"/>
        </a:lnSpc>
        <a:spcBef>
          <a:spcPts val="0"/>
        </a:spcBef>
        <a:spcAft>
          <a:spcPts val="600"/>
        </a:spcAft>
        <a:buClr>
          <a:schemeClr val="tx2"/>
        </a:buClr>
        <a:buFont typeface="Arial"/>
        <a:buChar char="–"/>
        <a:defRPr sz="1600" kern="1200">
          <a:solidFill>
            <a:srgbClr val="212121"/>
          </a:solidFill>
          <a:latin typeface="Inter" panose="02000503000000020004" pitchFamily="2" charset="0"/>
          <a:ea typeface="+mn-ea"/>
          <a:cs typeface="+mn-cs"/>
        </a:defRPr>
      </a:lvl3pPr>
      <a:lvl4pPr marL="548640" indent="-182880" algn="l" defTabSz="914400" rtl="0" eaLnBrk="1" latinLnBrk="0" hangingPunct="1">
        <a:lnSpc>
          <a:spcPct val="100000"/>
        </a:lnSpc>
        <a:spcBef>
          <a:spcPts val="0"/>
        </a:spcBef>
        <a:spcAft>
          <a:spcPts val="600"/>
        </a:spcAft>
        <a:buClr>
          <a:schemeClr val="tx2"/>
        </a:buClr>
        <a:buFont typeface="Arial"/>
        <a:buChar char="–"/>
        <a:defRPr sz="1600" kern="1200">
          <a:solidFill>
            <a:srgbClr val="212121"/>
          </a:solidFill>
          <a:latin typeface="Inter" panose="02000503000000020004" pitchFamily="2" charset="0"/>
          <a:ea typeface="+mn-ea"/>
          <a:cs typeface="+mn-cs"/>
        </a:defRPr>
      </a:lvl4pPr>
      <a:lvl5pPr marL="731520" indent="-182880" algn="l" defTabSz="914400" rtl="0" eaLnBrk="1" latinLnBrk="0" hangingPunct="1">
        <a:lnSpc>
          <a:spcPct val="100000"/>
        </a:lnSpc>
        <a:spcBef>
          <a:spcPts val="0"/>
        </a:spcBef>
        <a:spcAft>
          <a:spcPts val="600"/>
        </a:spcAft>
        <a:buClr>
          <a:schemeClr val="tx2"/>
        </a:buClr>
        <a:buFont typeface="Arial"/>
        <a:buChar char="–"/>
        <a:defRPr sz="1600" kern="1200">
          <a:solidFill>
            <a:srgbClr val="212121"/>
          </a:solidFill>
          <a:latin typeface="Inter" panose="02000503000000020004" pitchFamily="2" charset="0"/>
          <a:ea typeface="+mn-ea"/>
          <a:cs typeface="+mn-cs"/>
        </a:defRPr>
      </a:lvl5pPr>
      <a:lvl6pPr marL="0" indent="0" algn="l" defTabSz="914400" rtl="0" eaLnBrk="1" latinLnBrk="0" hangingPunct="1">
        <a:lnSpc>
          <a:spcPct val="100000"/>
        </a:lnSpc>
        <a:spcBef>
          <a:spcPts val="0"/>
        </a:spcBef>
        <a:spcAft>
          <a:spcPts val="400"/>
        </a:spcAft>
        <a:buClr>
          <a:schemeClr val="tx1"/>
        </a:buClr>
        <a:buFont typeface="Arial" panose="020B0604020202020204" pitchFamily="34" charset="0"/>
        <a:buNone/>
        <a:tabLst/>
        <a:defRPr sz="1400" kern="1200">
          <a:solidFill>
            <a:schemeClr val="tx1"/>
          </a:solidFill>
          <a:latin typeface="+mn-lt"/>
          <a:ea typeface="+mn-ea"/>
          <a:cs typeface="+mn-cs"/>
        </a:defRPr>
      </a:lvl6pPr>
      <a:lvl7pPr marL="0" indent="-182880" algn="l" defTabSz="914400" rtl="0" eaLnBrk="1" latinLnBrk="0" hangingPunct="1">
        <a:lnSpc>
          <a:spcPct val="100000"/>
        </a:lnSpc>
        <a:spcBef>
          <a:spcPts val="0"/>
        </a:spcBef>
        <a:spcAft>
          <a:spcPts val="400"/>
        </a:spcAft>
        <a:buClr>
          <a:schemeClr val="tx1"/>
        </a:buClr>
        <a:buFont typeface="Arial"/>
        <a:buChar char="–"/>
        <a:defRPr sz="1400" kern="1200">
          <a:solidFill>
            <a:schemeClr val="tx1"/>
          </a:solidFill>
          <a:latin typeface="+mn-lt"/>
          <a:ea typeface="+mn-ea"/>
          <a:cs typeface="+mn-cs"/>
        </a:defRPr>
      </a:lvl7pPr>
      <a:lvl8pPr marL="365760" indent="-182880" algn="l" defTabSz="914400" rtl="0" eaLnBrk="1" latinLnBrk="0" hangingPunct="1">
        <a:lnSpc>
          <a:spcPct val="100000"/>
        </a:lnSpc>
        <a:spcBef>
          <a:spcPts val="0"/>
        </a:spcBef>
        <a:spcAft>
          <a:spcPts val="400"/>
        </a:spcAft>
        <a:buClr>
          <a:schemeClr val="tx1"/>
        </a:buClr>
        <a:buFont typeface="Arial"/>
        <a:buChar char="–"/>
        <a:defRPr sz="1400" kern="1200">
          <a:solidFill>
            <a:schemeClr val="tx1"/>
          </a:solidFill>
          <a:latin typeface="+mn-lt"/>
          <a:ea typeface="+mn-ea"/>
          <a:cs typeface="+mn-cs"/>
        </a:defRPr>
      </a:lvl8pPr>
      <a:lvl9pPr marL="0" indent="0" algn="l" defTabSz="914400" rtl="0" eaLnBrk="1" latinLnBrk="0" hangingPunct="1">
        <a:lnSpc>
          <a:spcPct val="100000"/>
        </a:lnSpc>
        <a:spcBef>
          <a:spcPts val="0"/>
        </a:spcBef>
        <a:spcAft>
          <a:spcPts val="200"/>
        </a:spcAft>
        <a:buFont typeface="Arial" panose="020B0604020202020204" pitchFamily="34" charset="0"/>
        <a:buNone/>
        <a:tabLst/>
        <a:defRPr sz="1100" i="1"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64" userDrawn="1">
          <p15:clr>
            <a:srgbClr val="F26B43"/>
          </p15:clr>
        </p15:guide>
        <p15:guide id="2" pos="264" userDrawn="1">
          <p15:clr>
            <a:srgbClr val="F26B43"/>
          </p15:clr>
        </p15:guide>
        <p15:guide id="3" pos="741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49.xml"/><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49.xml"/><Relationship Id="rId6" Type="http://schemas.openxmlformats.org/officeDocument/2006/relationships/image" Target="../media/image29.png"/><Relationship Id="rId5" Type="http://schemas.openxmlformats.org/officeDocument/2006/relationships/image" Target="../media/image37.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21.png"/><Relationship Id="rId7"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49.xml"/><Relationship Id="rId6" Type="http://schemas.microsoft.com/office/2007/relationships/hdphoto" Target="../media/hdphoto3.wdp"/><Relationship Id="rId5" Type="http://schemas.openxmlformats.org/officeDocument/2006/relationships/image" Target="../media/image38.png"/><Relationship Id="rId10" Type="http://schemas.openxmlformats.org/officeDocument/2006/relationships/image" Target="../media/image29.png"/><Relationship Id="rId4" Type="http://schemas.openxmlformats.org/officeDocument/2006/relationships/image" Target="../media/image15.png"/><Relationship Id="rId9" Type="http://schemas.openxmlformats.org/officeDocument/2006/relationships/image" Target="../media/image40.png"/></Relationships>
</file>

<file path=ppt/slides/_rels/slide1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41.jpg"/><Relationship Id="rId7" Type="http://schemas.microsoft.com/office/2007/relationships/hdphoto" Target="../media/hdphoto5.wdp"/><Relationship Id="rId2" Type="http://schemas.openxmlformats.org/officeDocument/2006/relationships/notesSlide" Target="../notesSlides/notesSlide13.xml"/><Relationship Id="rId1" Type="http://schemas.openxmlformats.org/officeDocument/2006/relationships/slideLayout" Target="../slideLayouts/slideLayout49.xml"/><Relationship Id="rId6" Type="http://schemas.openxmlformats.org/officeDocument/2006/relationships/image" Target="../media/image42.png"/><Relationship Id="rId5" Type="http://schemas.openxmlformats.org/officeDocument/2006/relationships/image" Target="../media/image15.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49.xml"/><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49.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hyperlink" Target="https://store.gegridsolutions.com/ViewProduct.aspx?Model=G500" TargetMode="External"/><Relationship Id="rId2" Type="http://schemas.openxmlformats.org/officeDocument/2006/relationships/notesSlide" Target="../notesSlides/notesSlide16.xml"/><Relationship Id="rId1" Type="http://schemas.openxmlformats.org/officeDocument/2006/relationships/slideLayout" Target="../slideLayouts/slideLayout49.xml"/><Relationship Id="rId6" Type="http://schemas.openxmlformats.org/officeDocument/2006/relationships/hyperlink" Target="https://www.gegridsolutions.com/multilin/catalog/g500.htm" TargetMode="External"/><Relationship Id="rId5" Type="http://schemas.openxmlformats.org/officeDocument/2006/relationships/hyperlink" Target="https://ge.ent.box.com/v/SASTechSupport" TargetMode="External"/><Relationship Id="rId4" Type="http://schemas.openxmlformats.org/officeDocument/2006/relationships/image" Target="../media/image49.png"/></Relationships>
</file>

<file path=ppt/slides/_rels/slide17.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44.xml"/></Relationships>
</file>

<file path=ppt/slides/_rels/slide18.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JPG"/><Relationship Id="rId1" Type="http://schemas.openxmlformats.org/officeDocument/2006/relationships/slideLayout" Target="../slideLayouts/slideLayout44.xml"/></Relationships>
</file>

<file path=ppt/slides/_rels/slide19.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48.xml"/><Relationship Id="rId6" Type="http://schemas.openxmlformats.org/officeDocument/2006/relationships/image" Target="../media/image10.png"/><Relationship Id="rId5" Type="http://schemas.openxmlformats.org/officeDocument/2006/relationships/image" Target="../media/image9.jpeg"/><Relationship Id="rId10" Type="http://schemas.microsoft.com/office/2007/relationships/hdphoto" Target="../media/hdphoto1.wdp"/><Relationship Id="rId4" Type="http://schemas.openxmlformats.org/officeDocument/2006/relationships/image" Target="../media/image8.jpeg"/><Relationship Id="rId9"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notesSlide" Target="../notesSlides/notesSlide4.xml"/><Relationship Id="rId1" Type="http://schemas.openxmlformats.org/officeDocument/2006/relationships/slideLayout" Target="../slideLayouts/slideLayout49.xml"/><Relationship Id="rId6" Type="http://schemas.openxmlformats.org/officeDocument/2006/relationships/image" Target="../media/image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49.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7.JPG"/></Relationships>
</file>

<file path=ppt/slides/_rels/slide6.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20.png"/><Relationship Id="rId7" Type="http://schemas.openxmlformats.org/officeDocument/2006/relationships/image" Target="../media/image15.png"/><Relationship Id="rId12"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49.xml"/><Relationship Id="rId6" Type="http://schemas.openxmlformats.org/officeDocument/2006/relationships/image" Target="../media/image23.png"/><Relationship Id="rId11" Type="http://schemas.openxmlformats.org/officeDocument/2006/relationships/image" Target="../media/image27.png"/><Relationship Id="rId5" Type="http://schemas.openxmlformats.org/officeDocument/2006/relationships/image" Target="../media/image22.png"/><Relationship Id="rId10" Type="http://schemas.openxmlformats.org/officeDocument/2006/relationships/image" Target="../media/image26.png"/><Relationship Id="rId4" Type="http://schemas.openxmlformats.org/officeDocument/2006/relationships/image" Target="../media/image21.png"/><Relationship Id="rId9"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49.xml"/><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1.png"/><Relationship Id="rId7"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49.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3.jpeg"/><Relationship Id="rId7" Type="http://schemas.microsoft.com/office/2007/relationships/hdphoto" Target="../media/hdphoto2.wdp"/><Relationship Id="rId2" Type="http://schemas.openxmlformats.org/officeDocument/2006/relationships/notesSlide" Target="../notesSlides/notesSlide9.xml"/><Relationship Id="rId1" Type="http://schemas.openxmlformats.org/officeDocument/2006/relationships/slideLayout" Target="../slideLayouts/slideLayout49.xml"/><Relationship Id="rId6" Type="http://schemas.openxmlformats.org/officeDocument/2006/relationships/image" Target="../media/image34.png"/><Relationship Id="rId5" Type="http://schemas.openxmlformats.org/officeDocument/2006/relationships/image" Target="../media/image15.png"/><Relationship Id="rId10" Type="http://schemas.openxmlformats.org/officeDocument/2006/relationships/image" Target="../media/image29.png"/><Relationship Id="rId4" Type="http://schemas.openxmlformats.org/officeDocument/2006/relationships/image" Target="../media/image21.png"/><Relationship Id="rId9"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0BDC9A9-96F3-BA23-5BB1-94856661FC05}"/>
              </a:ext>
            </a:extLst>
          </p:cNvPr>
          <p:cNvSpPr>
            <a:spLocks noGrp="1"/>
          </p:cNvSpPr>
          <p:nvPr>
            <p:ph type="ctrTitle"/>
          </p:nvPr>
        </p:nvSpPr>
        <p:spPr>
          <a:xfrm>
            <a:off x="419100" y="2745456"/>
            <a:ext cx="10706100" cy="1965325"/>
          </a:xfrm>
        </p:spPr>
        <p:txBody>
          <a:bodyPr/>
          <a:lstStyle/>
          <a:p>
            <a:r>
              <a:rPr lang="en-US" sz="4800" b="1" dirty="0">
                <a:ln/>
                <a:solidFill>
                  <a:srgbClr val="92D050"/>
                </a:solidFill>
                <a:latin typeface="Inter" panose="020B0502030000000004" pitchFamily="34" charset="0"/>
                <a:ea typeface="Inter" panose="020B0502030000000004" pitchFamily="34" charset="0"/>
                <a:cs typeface="Inter" panose="020B0502030000000004" pitchFamily="34" charset="0"/>
              </a:rPr>
              <a:t>1050-</a:t>
            </a:r>
            <a:br>
              <a:rPr lang="en-US" sz="4800" b="1" dirty="0">
                <a:ln/>
                <a:solidFill>
                  <a:srgbClr val="92D050"/>
                </a:solidFill>
                <a:latin typeface="Inter" panose="020B0502030000000004" pitchFamily="34" charset="0"/>
                <a:ea typeface="Inter" panose="020B0502030000000004" pitchFamily="34" charset="0"/>
                <a:cs typeface="Inter" panose="020B0502030000000004" pitchFamily="34" charset="0"/>
              </a:rPr>
            </a:br>
            <a:r>
              <a:rPr lang="en-US" sz="4800" b="1" dirty="0">
                <a:ln/>
                <a:solidFill>
                  <a:srgbClr val="92D050"/>
                </a:solidFill>
                <a:latin typeface="Inter" panose="020B0502030000000004" pitchFamily="34" charset="0"/>
                <a:ea typeface="Inter" panose="020B0502030000000004" pitchFamily="34" charset="0"/>
                <a:cs typeface="Inter" panose="020B0502030000000004" pitchFamily="34" charset="0"/>
              </a:rPr>
              <a:t>G500 Hardware</a:t>
            </a:r>
            <a:br>
              <a:rPr lang="en-US" sz="7200" b="1" dirty="0">
                <a:ln/>
                <a:solidFill>
                  <a:schemeClr val="bg1"/>
                </a:solidFill>
              </a:rPr>
            </a:br>
            <a:br>
              <a:rPr lang="en-US" dirty="0"/>
            </a:br>
            <a:endParaRPr lang="en-US" dirty="0"/>
          </a:p>
        </p:txBody>
      </p:sp>
      <p:sp>
        <p:nvSpPr>
          <p:cNvPr id="10" name="Subtitle 9">
            <a:extLst>
              <a:ext uri="{FF2B5EF4-FFF2-40B4-BE49-F238E27FC236}">
                <a16:creationId xmlns:a16="http://schemas.microsoft.com/office/drawing/2014/main" id="{B551F6CB-8F72-B340-7449-7F0C722C10FC}"/>
              </a:ext>
            </a:extLst>
          </p:cNvPr>
          <p:cNvSpPr>
            <a:spLocks noGrp="1"/>
          </p:cNvSpPr>
          <p:nvPr>
            <p:ph type="subTitle" idx="4294967295"/>
          </p:nvPr>
        </p:nvSpPr>
        <p:spPr>
          <a:xfrm>
            <a:off x="471852" y="4492839"/>
            <a:ext cx="10706100" cy="974725"/>
          </a:xfrm>
        </p:spPr>
        <p:txBody>
          <a:bodyPr/>
          <a:lstStyle/>
          <a:p>
            <a:r>
              <a:rPr lang="en-US" dirty="0">
                <a:solidFill>
                  <a:schemeClr val="tx1"/>
                </a:solidFill>
              </a:rPr>
              <a:t>REV A</a:t>
            </a:r>
          </a:p>
        </p:txBody>
      </p:sp>
      <p:cxnSp>
        <p:nvCxnSpPr>
          <p:cNvPr id="19" name="Straight Connector 18">
            <a:extLst>
              <a:ext uri="{FF2B5EF4-FFF2-40B4-BE49-F238E27FC236}">
                <a16:creationId xmlns:a16="http://schemas.microsoft.com/office/drawing/2014/main" id="{65C8406B-1625-284F-9D66-743B554F99B0}"/>
              </a:ext>
            </a:extLst>
          </p:cNvPr>
          <p:cNvCxnSpPr>
            <a:cxnSpLocks/>
          </p:cNvCxnSpPr>
          <p:nvPr/>
        </p:nvCxnSpPr>
        <p:spPr>
          <a:xfrm>
            <a:off x="557960" y="6320878"/>
            <a:ext cx="110832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B1AC8418-4F07-6477-3ADF-7D8A21ADC55F}"/>
              </a:ext>
            </a:extLst>
          </p:cNvPr>
          <p:cNvSpPr txBox="1"/>
          <p:nvPr/>
        </p:nvSpPr>
        <p:spPr>
          <a:xfrm>
            <a:off x="4279663" y="390863"/>
            <a:ext cx="7553134" cy="553998"/>
          </a:xfrm>
          <a:prstGeom prst="rect">
            <a:avLst/>
          </a:prstGeom>
          <a:noFill/>
        </p:spPr>
        <p:txBody>
          <a:bodyPr wrap="square" lIns="0" tIns="0" rIns="0" bIns="0" rtlCol="0">
            <a:spAutoFit/>
          </a:bodyPr>
          <a:lstStyle/>
          <a:p>
            <a:pPr algn="r"/>
            <a:r>
              <a:rPr lang="en-US" spc="400" baseline="0" dirty="0">
                <a:latin typeface="Inter" panose="020B0502030000000004" pitchFamily="34" charset="0"/>
                <a:ea typeface="Inter" panose="020B0502030000000004" pitchFamily="34" charset="0"/>
                <a:cs typeface="Inter" panose="020B0502030000000004" pitchFamily="34" charset="0"/>
              </a:rPr>
              <a:t>Learning &amp; Development</a:t>
            </a:r>
          </a:p>
          <a:p>
            <a:pPr algn="r"/>
            <a:r>
              <a:rPr lang="en-US" spc="300" baseline="0" dirty="0">
                <a:solidFill>
                  <a:schemeClr val="tx2"/>
                </a:solidFill>
                <a:latin typeface="Inter" panose="020B0502030000000004" pitchFamily="34" charset="0"/>
                <a:ea typeface="Inter" panose="020B0502030000000004" pitchFamily="34" charset="0"/>
                <a:cs typeface="Inter" panose="020B0502030000000004" pitchFamily="34" charset="0"/>
              </a:rPr>
              <a:t>Learning Module</a:t>
            </a:r>
          </a:p>
        </p:txBody>
      </p:sp>
      <p:sp>
        <p:nvSpPr>
          <p:cNvPr id="22" name="TextBox 21">
            <a:extLst>
              <a:ext uri="{FF2B5EF4-FFF2-40B4-BE49-F238E27FC236}">
                <a16:creationId xmlns:a16="http://schemas.microsoft.com/office/drawing/2014/main" id="{BB950552-FDCE-B17B-1176-5C320ADB3445}"/>
              </a:ext>
            </a:extLst>
          </p:cNvPr>
          <p:cNvSpPr txBox="1"/>
          <p:nvPr/>
        </p:nvSpPr>
        <p:spPr>
          <a:xfrm>
            <a:off x="8826317" y="6586014"/>
            <a:ext cx="3040060" cy="215444"/>
          </a:xfrm>
          <a:prstGeom prst="rect">
            <a:avLst/>
          </a:prstGeom>
          <a:noFill/>
        </p:spPr>
        <p:txBody>
          <a:bodyPr wrap="square" rtlCol="0">
            <a:spAutoFit/>
          </a:bodyPr>
          <a:lstStyle/>
          <a:p>
            <a:pPr algn="r"/>
            <a:r>
              <a:rPr lang="en-US" sz="800" dirty="0">
                <a:solidFill>
                  <a:srgbClr val="CCCCCC"/>
                </a:solidFill>
                <a:latin typeface="Inter" panose="020B0502030000000004" pitchFamily="34" charset="0"/>
                <a:ea typeface="Inter" panose="020B0502030000000004" pitchFamily="34" charset="0"/>
                <a:cs typeface="Inter" panose="020B0502030000000004" pitchFamily="34" charset="0"/>
              </a:rPr>
              <a:t>SME Source Markham</a:t>
            </a:r>
            <a:endParaRPr lang="en-CA" sz="800" dirty="0">
              <a:solidFill>
                <a:srgbClr val="CCCCCC"/>
              </a:solidFill>
              <a:latin typeface="Inter" panose="020B0502030000000004" pitchFamily="34" charset="0"/>
              <a:ea typeface="Inter" panose="020B0502030000000004" pitchFamily="34" charset="0"/>
              <a:cs typeface="Inter" panose="020B0502030000000004" pitchFamily="34" charset="0"/>
            </a:endParaRPr>
          </a:p>
        </p:txBody>
      </p:sp>
      <p:pic>
        <p:nvPicPr>
          <p:cNvPr id="23" name="Picture 22">
            <a:extLst>
              <a:ext uri="{FF2B5EF4-FFF2-40B4-BE49-F238E27FC236}">
                <a16:creationId xmlns:a16="http://schemas.microsoft.com/office/drawing/2014/main" id="{2B6421EF-A5FD-A5C2-55A9-0337C83F91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25554" y="6224349"/>
            <a:ext cx="747346" cy="306603"/>
          </a:xfrm>
          <a:prstGeom prst="rect">
            <a:avLst/>
          </a:prstGeom>
        </p:spPr>
      </p:pic>
      <p:cxnSp>
        <p:nvCxnSpPr>
          <p:cNvPr id="32" name="Straight Connector 31">
            <a:extLst>
              <a:ext uri="{FF2B5EF4-FFF2-40B4-BE49-F238E27FC236}">
                <a16:creationId xmlns:a16="http://schemas.microsoft.com/office/drawing/2014/main" id="{AE70C60B-2D0F-9A3E-E9C0-12FA568E3133}"/>
              </a:ext>
            </a:extLst>
          </p:cNvPr>
          <p:cNvCxnSpPr/>
          <p:nvPr/>
        </p:nvCxnSpPr>
        <p:spPr>
          <a:xfrm flipH="1">
            <a:off x="419100" y="6560133"/>
            <a:ext cx="113538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3" name="Text Placeholder 2">
            <a:extLst>
              <a:ext uri="{FF2B5EF4-FFF2-40B4-BE49-F238E27FC236}">
                <a16:creationId xmlns:a16="http://schemas.microsoft.com/office/drawing/2014/main" id="{6C22556B-70D7-AFCB-A7EF-C103728F94F3}"/>
              </a:ext>
            </a:extLst>
          </p:cNvPr>
          <p:cNvSpPr txBox="1">
            <a:spLocks/>
          </p:cNvSpPr>
          <p:nvPr/>
        </p:nvSpPr>
        <p:spPr>
          <a:xfrm>
            <a:off x="348764" y="6347056"/>
            <a:ext cx="2880211" cy="495633"/>
          </a:xfrm>
          <a:prstGeom prst="rect">
            <a:avLst/>
          </a:prstGeom>
        </p:spPr>
        <p:txBody>
          <a:bodyPr/>
          <a:lstStyle>
            <a:lvl1pPr marL="0" indent="0" algn="l" defTabSz="914400" rtl="0" eaLnBrk="1" latinLnBrk="0" hangingPunct="1">
              <a:lnSpc>
                <a:spcPct val="100000"/>
              </a:lnSpc>
              <a:spcBef>
                <a:spcPts val="0"/>
              </a:spcBef>
              <a:spcAft>
                <a:spcPts val="800"/>
              </a:spcAft>
              <a:buClr>
                <a:schemeClr val="tx1"/>
              </a:buClr>
              <a:buFont typeface="Arial" panose="020B0604020202020204" pitchFamily="34" charset="0"/>
              <a:buNone/>
              <a:defRPr sz="2000" kern="1200" baseline="0">
                <a:solidFill>
                  <a:srgbClr val="C8FF08"/>
                </a:solidFill>
                <a:latin typeface="Inter" panose="020B0502030000000004" pitchFamily="34" charset="0"/>
                <a:ea typeface="Inter" panose="020B0502030000000004" pitchFamily="34" charset="0"/>
                <a:cs typeface="Inter" panose="020B0502030000000004" pitchFamily="34" charset="0"/>
              </a:defRPr>
            </a:lvl1pPr>
            <a:lvl2pPr marL="171450" indent="-17145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rgbClr val="212121"/>
                </a:solidFill>
                <a:latin typeface="Inter" panose="02000503000000020004" pitchFamily="2" charset="0"/>
                <a:ea typeface="+mn-ea"/>
                <a:cs typeface="+mn-cs"/>
              </a:defRPr>
            </a:lvl2pPr>
            <a:lvl3pPr marL="365760" indent="-182880" algn="l" defTabSz="914400" rtl="0" eaLnBrk="1" latinLnBrk="0" hangingPunct="1">
              <a:lnSpc>
                <a:spcPct val="100000"/>
              </a:lnSpc>
              <a:spcBef>
                <a:spcPts val="0"/>
              </a:spcBef>
              <a:spcAft>
                <a:spcPts val="600"/>
              </a:spcAft>
              <a:buClr>
                <a:schemeClr val="tx2"/>
              </a:buClr>
              <a:buFont typeface="Arial"/>
              <a:buChar char="–"/>
              <a:defRPr sz="1600" kern="1200">
                <a:solidFill>
                  <a:srgbClr val="212121"/>
                </a:solidFill>
                <a:latin typeface="Inter" panose="02000503000000020004" pitchFamily="2" charset="0"/>
                <a:ea typeface="+mn-ea"/>
                <a:cs typeface="+mn-cs"/>
              </a:defRPr>
            </a:lvl3pPr>
            <a:lvl4pPr marL="548640" indent="-182880" algn="l" defTabSz="914400" rtl="0" eaLnBrk="1" latinLnBrk="0" hangingPunct="1">
              <a:lnSpc>
                <a:spcPct val="100000"/>
              </a:lnSpc>
              <a:spcBef>
                <a:spcPts val="0"/>
              </a:spcBef>
              <a:spcAft>
                <a:spcPts val="600"/>
              </a:spcAft>
              <a:buClr>
                <a:schemeClr val="tx2"/>
              </a:buClr>
              <a:buFont typeface="Arial"/>
              <a:buChar char="–"/>
              <a:defRPr sz="1600" kern="1200">
                <a:solidFill>
                  <a:srgbClr val="212121"/>
                </a:solidFill>
                <a:latin typeface="Inter" panose="02000503000000020004" pitchFamily="2" charset="0"/>
                <a:ea typeface="+mn-ea"/>
                <a:cs typeface="+mn-cs"/>
              </a:defRPr>
            </a:lvl4pPr>
            <a:lvl5pPr marL="731520" indent="-182880" algn="l" defTabSz="914400" rtl="0" eaLnBrk="1" latinLnBrk="0" hangingPunct="1">
              <a:lnSpc>
                <a:spcPct val="100000"/>
              </a:lnSpc>
              <a:spcBef>
                <a:spcPts val="0"/>
              </a:spcBef>
              <a:spcAft>
                <a:spcPts val="600"/>
              </a:spcAft>
              <a:buClr>
                <a:schemeClr val="tx2"/>
              </a:buClr>
              <a:buFont typeface="Arial"/>
              <a:buChar char="–"/>
              <a:defRPr sz="1600" kern="1200">
                <a:solidFill>
                  <a:srgbClr val="212121"/>
                </a:solidFill>
                <a:latin typeface="Inter" panose="02000503000000020004" pitchFamily="2" charset="0"/>
                <a:ea typeface="+mn-ea"/>
                <a:cs typeface="+mn-cs"/>
              </a:defRPr>
            </a:lvl5pPr>
            <a:lvl6pPr marL="0" indent="0" algn="l" defTabSz="914400" rtl="0" eaLnBrk="1" latinLnBrk="0" hangingPunct="1">
              <a:lnSpc>
                <a:spcPct val="100000"/>
              </a:lnSpc>
              <a:spcBef>
                <a:spcPts val="0"/>
              </a:spcBef>
              <a:spcAft>
                <a:spcPts val="400"/>
              </a:spcAft>
              <a:buClr>
                <a:schemeClr val="tx1"/>
              </a:buClr>
              <a:buFont typeface="Arial" panose="020B0604020202020204" pitchFamily="34" charset="0"/>
              <a:buNone/>
              <a:tabLst/>
              <a:defRPr sz="1400" kern="1200">
                <a:solidFill>
                  <a:schemeClr val="tx1"/>
                </a:solidFill>
                <a:latin typeface="+mn-lt"/>
                <a:ea typeface="+mn-ea"/>
                <a:cs typeface="+mn-cs"/>
              </a:defRPr>
            </a:lvl6pPr>
            <a:lvl7pPr marL="0" indent="-182880" algn="l" defTabSz="914400" rtl="0" eaLnBrk="1" latinLnBrk="0" hangingPunct="1">
              <a:lnSpc>
                <a:spcPct val="100000"/>
              </a:lnSpc>
              <a:spcBef>
                <a:spcPts val="0"/>
              </a:spcBef>
              <a:spcAft>
                <a:spcPts val="400"/>
              </a:spcAft>
              <a:buClr>
                <a:schemeClr val="tx1"/>
              </a:buClr>
              <a:buFont typeface="Arial"/>
              <a:buChar char="–"/>
              <a:defRPr sz="1400" kern="1200">
                <a:solidFill>
                  <a:schemeClr val="tx1"/>
                </a:solidFill>
                <a:latin typeface="+mn-lt"/>
                <a:ea typeface="+mn-ea"/>
                <a:cs typeface="+mn-cs"/>
              </a:defRPr>
            </a:lvl7pPr>
            <a:lvl8pPr marL="365760" indent="-182880" algn="l" defTabSz="914400" rtl="0" eaLnBrk="1" latinLnBrk="0" hangingPunct="1">
              <a:lnSpc>
                <a:spcPct val="100000"/>
              </a:lnSpc>
              <a:spcBef>
                <a:spcPts val="0"/>
              </a:spcBef>
              <a:spcAft>
                <a:spcPts val="400"/>
              </a:spcAft>
              <a:buClr>
                <a:schemeClr val="tx1"/>
              </a:buClr>
              <a:buFont typeface="Arial"/>
              <a:buChar char="–"/>
              <a:defRPr sz="1400" kern="1200">
                <a:solidFill>
                  <a:schemeClr val="tx1"/>
                </a:solidFill>
                <a:latin typeface="+mn-lt"/>
                <a:ea typeface="+mn-ea"/>
                <a:cs typeface="+mn-cs"/>
              </a:defRPr>
            </a:lvl8pPr>
            <a:lvl9pPr marL="0" indent="0" algn="l" defTabSz="914400" rtl="0" eaLnBrk="1" latinLnBrk="0" hangingPunct="1">
              <a:lnSpc>
                <a:spcPct val="100000"/>
              </a:lnSpc>
              <a:spcBef>
                <a:spcPts val="0"/>
              </a:spcBef>
              <a:spcAft>
                <a:spcPts val="200"/>
              </a:spcAft>
              <a:buFont typeface="Arial" panose="020B0604020202020204" pitchFamily="34" charset="0"/>
              <a:buNone/>
              <a:tabLst/>
              <a:defRPr sz="1100" i="1" kern="1200">
                <a:solidFill>
                  <a:schemeClr val="tx1"/>
                </a:solidFill>
                <a:latin typeface="+mn-lt"/>
                <a:ea typeface="+mn-ea"/>
                <a:cs typeface="+mn-cs"/>
              </a:defRPr>
            </a:lvl9pPr>
          </a:lstStyle>
          <a:p>
            <a:r>
              <a:rPr lang="en-US" sz="1000" dirty="0"/>
              <a:t>G500-1050 l G500 Hardware Rev A v1</a:t>
            </a:r>
          </a:p>
        </p:txBody>
      </p:sp>
      <p:pic>
        <p:nvPicPr>
          <p:cNvPr id="2" name="Picture 2" descr="image">
            <a:extLst>
              <a:ext uri="{FF2B5EF4-FFF2-40B4-BE49-F238E27FC236}">
                <a16:creationId xmlns:a16="http://schemas.microsoft.com/office/drawing/2014/main" id="{EC1AC953-E0A7-FA51-5CB8-71F5A09465DE}"/>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935" b="89935" l="2739" r="96795">
                        <a14:foregroundMark x1="27681" y1="20261" x2="11305" y2="26144"/>
                        <a14:foregroundMark x1="11305" y1="26144" x2="7051" y2="51895"/>
                        <a14:foregroundMark x1="31818" y1="20261" x2="5536" y2="20654"/>
                        <a14:foregroundMark x1="5536" y1="20654" x2="2797" y2="40784"/>
                        <a14:foregroundMark x1="2797" y1="40784" x2="3380" y2="53856"/>
                        <a14:foregroundMark x1="41200" y1="19739" x2="41667" y2="28889"/>
                        <a14:foregroundMark x1="41667" y1="28889" x2="41725" y2="29150"/>
                        <a14:foregroundMark x1="46387" y1="20523" x2="46205" y2="27377"/>
                        <a14:foregroundMark x1="50991" y1="19739" x2="50991" y2="31111"/>
                        <a14:foregroundMark x1="55485" y1="18573" x2="55400" y2="19911"/>
                        <a14:foregroundMark x1="66550" y1="17778" x2="66783" y2="27451"/>
                        <a14:foregroundMark x1="96795" y1="19869" x2="92191" y2="52810"/>
                        <a14:foregroundMark x1="37179" y1="17386" x2="37354" y2="23922"/>
                        <a14:foregroundMark x1="41492" y1="17386" x2="41667" y2="18954"/>
                        <a14:foregroundMark x1="46154" y1="17908" x2="46154" y2="19477"/>
                        <a14:foregroundMark x1="60373" y1="20392" x2="60082" y2="22876"/>
                        <a14:foregroundMark x1="60315" y1="16863" x2="60023" y2="17908"/>
                        <a14:foregroundMark x1="50816" y1="16601" x2="50816" y2="20784"/>
                        <a14:foregroundMark x1="55711" y1="21438" x2="55682" y2="22124"/>
                        <a14:foregroundMark x1="55337" y1="33658" x2="55478" y2="36340"/>
                        <a14:foregroundMark x1="55012" y1="27451" x2="55201" y2="31053"/>
                        <a14:foregroundMark x1="51340" y1="15817" x2="50641" y2="16078"/>
                        <a14:foregroundMark x1="46678" y1="16078" x2="45979" y2="16209"/>
                        <a14:foregroundMark x1="42016" y1="16209" x2="41492" y2="16209"/>
                        <a14:foregroundMark x1="37471" y1="15948" x2="36830" y2="15948"/>
                        <a14:foregroundMark x1="55886" y1="16340" x2="55245" y2="16340"/>
                        <a14:foregroundMark x1="55868" y1="18634" x2="55886" y2="19477"/>
                        <a14:foregroundMark x1="55828" y1="19216" x2="55886" y2="20654"/>
                        <a14:foregroundMark x1="55653" y1="20392" x2="55653" y2="20392"/>
                        <a14:foregroundMark x1="55594" y1="21961" x2="55590" y2="22614"/>
                        <a14:foregroundMark x1="55828" y1="16863" x2="55828" y2="18301"/>
                        <a14:foregroundMark x1="55456" y1="31373" x2="55478" y2="33072"/>
                        <a14:foregroundMark x1="55361" y1="24183" x2="55373" y2="25098"/>
                        <a14:foregroundMark x1="55711" y1="17124" x2="55711" y2="17908"/>
                        <a14:foregroundMark x1="55536" y1="21569" x2="55478" y2="22484"/>
                        <a14:foregroundMark x1="55361" y1="25359" x2="55361" y2="26013"/>
                        <a14:backgroundMark x1="52972" y1="20784" x2="52389" y2="32680"/>
                        <a14:backgroundMark x1="52389" y1="32680" x2="52448" y2="33203"/>
                        <a14:backgroundMark x1="45221" y1="21830" x2="45221" y2="26013"/>
                        <a14:backgroundMark x1="45338" y1="27451" x2="45455" y2="34379"/>
                        <a14:backgroundMark x1="56318" y1="33017" x2="56352" y2="36110"/>
                        <a14:backgroundMark x1="56185" y1="20593" x2="56195" y2="21541"/>
                        <a14:backgroundMark x1="56235" y1="22614" x2="56235" y2="24126"/>
                        <a14:backgroundMark x1="56235" y1="25098" x2="56235" y2="31373"/>
                      </a14:backgroundRemoval>
                    </a14:imgEffect>
                  </a14:imgLayer>
                </a14:imgProps>
              </a:ext>
              <a:ext uri="{28A0092B-C50C-407E-A947-70E740481C1C}">
                <a14:useLocalDpi xmlns:a14="http://schemas.microsoft.com/office/drawing/2010/main" val="0"/>
              </a:ext>
            </a:extLst>
          </a:blip>
          <a:srcRect t="13298" b="37335"/>
          <a:stretch/>
        </p:blipFill>
        <p:spPr bwMode="auto">
          <a:xfrm>
            <a:off x="5482988" y="1539875"/>
            <a:ext cx="6380347" cy="1404292"/>
          </a:xfrm>
          <a:prstGeom prst="rect">
            <a:avLst/>
          </a:prstGeom>
          <a:noFill/>
          <a:effectLst>
            <a:reflection blurRad="38100" stA="51000" endPos="78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1324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A3ED75-3F3D-4FA6-82CE-233977BC5243}"/>
              </a:ext>
            </a:extLst>
          </p:cNvPr>
          <p:cNvSpPr>
            <a:spLocks noGrp="1"/>
          </p:cNvSpPr>
          <p:nvPr>
            <p:ph type="body" sz="quarter" idx="10"/>
          </p:nvPr>
        </p:nvSpPr>
        <p:spPr/>
        <p:txBody>
          <a:bodyPr/>
          <a:lstStyle/>
          <a:p>
            <a:r>
              <a:rPr lang="en-US" b="1" dirty="0">
                <a:solidFill>
                  <a:schemeClr val="tx1"/>
                </a:solidFill>
              </a:rPr>
              <a:t>SSD Drive Activity</a:t>
            </a:r>
          </a:p>
        </p:txBody>
      </p:sp>
      <p:sp>
        <p:nvSpPr>
          <p:cNvPr id="8" name="Text Placeholder 2">
            <a:extLst>
              <a:ext uri="{FF2B5EF4-FFF2-40B4-BE49-F238E27FC236}">
                <a16:creationId xmlns:a16="http://schemas.microsoft.com/office/drawing/2014/main" id="{99CE055B-FD7C-6D1F-12A3-DC595BFEFB18}"/>
              </a:ext>
            </a:extLst>
          </p:cNvPr>
          <p:cNvSpPr>
            <a:spLocks noGrp="1"/>
          </p:cNvSpPr>
          <p:nvPr>
            <p:ph type="body" sz="quarter" idx="11"/>
          </p:nvPr>
        </p:nvSpPr>
        <p:spPr>
          <a:xfrm>
            <a:off x="399259" y="1069831"/>
            <a:ext cx="7362546" cy="1040069"/>
          </a:xfrm>
        </p:spPr>
        <p:txBody>
          <a:bodyPr/>
          <a:lstStyle/>
          <a:p>
            <a:pPr marL="285750" indent="-285750" fontAlgn="base">
              <a:buClr>
                <a:srgbClr val="004880"/>
              </a:buClr>
              <a:buFont typeface="Arial" panose="020B0604020202020204" pitchFamily="34" charset="0"/>
              <a:buChar char="•"/>
            </a:pPr>
            <a:r>
              <a:rPr lang="en-US" sz="1598" dirty="0">
                <a:solidFill>
                  <a:schemeClr val="tx1"/>
                </a:solidFill>
              </a:rPr>
              <a:t>Drive activity indicator.</a:t>
            </a:r>
          </a:p>
          <a:p>
            <a:pPr marL="285750" indent="-285750" fontAlgn="base">
              <a:buClr>
                <a:srgbClr val="004880"/>
              </a:buClr>
              <a:buFont typeface="Arial" panose="020B0604020202020204" pitchFamily="34" charset="0"/>
              <a:buChar char="•"/>
            </a:pPr>
            <a:r>
              <a:rPr lang="en-US" sz="1598" dirty="0">
                <a:solidFill>
                  <a:schemeClr val="tx1"/>
                </a:solidFill>
              </a:rPr>
              <a:t>Physical presence button.</a:t>
            </a:r>
          </a:p>
          <a:p>
            <a:pPr marL="285750" indent="-285750" fontAlgn="base">
              <a:buClr>
                <a:srgbClr val="004880"/>
              </a:buClr>
              <a:buFont typeface="Arial" panose="020B0604020202020204" pitchFamily="34" charset="0"/>
              <a:buChar char="•"/>
            </a:pPr>
            <a:r>
              <a:rPr lang="en-US" sz="1598" dirty="0">
                <a:solidFill>
                  <a:schemeClr val="tx1"/>
                </a:solidFill>
              </a:rPr>
              <a:t>Puts unit in update mode.</a:t>
            </a:r>
          </a:p>
          <a:p>
            <a:pPr marL="285750" indent="-285750" fontAlgn="base">
              <a:buClr>
                <a:srgbClr val="004880"/>
              </a:buClr>
              <a:buFont typeface="Arial" panose="020B0604020202020204" pitchFamily="34" charset="0"/>
              <a:buChar char="•"/>
            </a:pPr>
            <a:r>
              <a:rPr lang="en-US" sz="1598" dirty="0">
                <a:solidFill>
                  <a:schemeClr val="tx1"/>
                </a:solidFill>
              </a:rPr>
              <a:t>Makes it impossible for intruder to remotely modify UEFI, boot order, boot media</a:t>
            </a:r>
            <a:endParaRPr lang="en-US" dirty="0">
              <a:solidFill>
                <a:schemeClr val="tx1"/>
              </a:solidFill>
            </a:endParaRPr>
          </a:p>
        </p:txBody>
      </p:sp>
      <p:sp>
        <p:nvSpPr>
          <p:cNvPr id="7" name="Content Placeholder 3">
            <a:extLst>
              <a:ext uri="{FF2B5EF4-FFF2-40B4-BE49-F238E27FC236}">
                <a16:creationId xmlns:a16="http://schemas.microsoft.com/office/drawing/2014/main" id="{0E018F64-DC89-42B9-CFE0-C78D58ACC862}"/>
              </a:ext>
            </a:extLst>
          </p:cNvPr>
          <p:cNvSpPr>
            <a:spLocks noGrp="1"/>
          </p:cNvSpPr>
          <p:nvPr>
            <p:ph sz="quarter" idx="15"/>
          </p:nvPr>
        </p:nvSpPr>
        <p:spPr/>
        <p:txBody>
          <a:bodyPr/>
          <a:lstStyle/>
          <a:p>
            <a:r>
              <a:rPr lang="en-US" dirty="0"/>
              <a:t>1050 – G500 Hardware</a:t>
            </a:r>
          </a:p>
        </p:txBody>
      </p:sp>
      <p:sp>
        <p:nvSpPr>
          <p:cNvPr id="5" name="Text Placeholder 4">
            <a:extLst>
              <a:ext uri="{FF2B5EF4-FFF2-40B4-BE49-F238E27FC236}">
                <a16:creationId xmlns:a16="http://schemas.microsoft.com/office/drawing/2014/main" id="{303D5FC8-946B-4DD1-8959-3CF35CE35EAA}"/>
              </a:ext>
            </a:extLst>
          </p:cNvPr>
          <p:cNvSpPr>
            <a:spLocks noGrp="1"/>
          </p:cNvSpPr>
          <p:nvPr>
            <p:ph type="body" sz="quarter" idx="12"/>
          </p:nvPr>
        </p:nvSpPr>
        <p:spPr/>
        <p:txBody>
          <a:bodyPr/>
          <a:lstStyle/>
          <a:p>
            <a:r>
              <a:rPr lang="en-US" dirty="0">
                <a:solidFill>
                  <a:schemeClr val="bg1"/>
                </a:solidFill>
              </a:rPr>
              <a:t>SSD drive activity</a:t>
            </a:r>
          </a:p>
          <a:p>
            <a:r>
              <a:rPr lang="en-US" dirty="0">
                <a:solidFill>
                  <a:schemeClr val="bg1"/>
                </a:solidFill>
              </a:rPr>
              <a:t>Physical presence button</a:t>
            </a:r>
          </a:p>
        </p:txBody>
      </p:sp>
      <p:pic>
        <p:nvPicPr>
          <p:cNvPr id="14" name="Picture 13">
            <a:extLst>
              <a:ext uri="{FF2B5EF4-FFF2-40B4-BE49-F238E27FC236}">
                <a16:creationId xmlns:a16="http://schemas.microsoft.com/office/drawing/2014/main" id="{41E8BB8A-2A7F-4271-977A-C03801D5A8BD}"/>
              </a:ext>
            </a:extLst>
          </p:cNvPr>
          <p:cNvPicPr>
            <a:picLocks noChangeAspect="1"/>
          </p:cNvPicPr>
          <p:nvPr/>
        </p:nvPicPr>
        <p:blipFill rotWithShape="1">
          <a:blip r:embed="rId3">
            <a:extLst>
              <a:ext uri="{28A0092B-C50C-407E-A947-70E740481C1C}">
                <a14:useLocalDpi xmlns:a14="http://schemas.microsoft.com/office/drawing/2010/main" val="0"/>
              </a:ext>
            </a:extLst>
          </a:blip>
          <a:srcRect t="4672" b="-4672"/>
          <a:stretch/>
        </p:blipFill>
        <p:spPr>
          <a:xfrm>
            <a:off x="85526" y="3327045"/>
            <a:ext cx="9258517" cy="2319451"/>
          </a:xfrm>
          <a:prstGeom prst="rect">
            <a:avLst/>
          </a:prstGeom>
        </p:spPr>
      </p:pic>
      <p:sp>
        <p:nvSpPr>
          <p:cNvPr id="9" name="Rectangle: Rounded Corners 8">
            <a:extLst>
              <a:ext uri="{FF2B5EF4-FFF2-40B4-BE49-F238E27FC236}">
                <a16:creationId xmlns:a16="http://schemas.microsoft.com/office/drawing/2014/main" id="{F00BF6C4-AC61-4D08-8647-3199B8C4CEC8}"/>
              </a:ext>
            </a:extLst>
          </p:cNvPr>
          <p:cNvSpPr/>
          <p:nvPr/>
        </p:nvSpPr>
        <p:spPr>
          <a:xfrm>
            <a:off x="3498567" y="4857347"/>
            <a:ext cx="243305" cy="186308"/>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34" dirty="0">
              <a:solidFill>
                <a:srgbClr val="439297"/>
              </a:solidFill>
            </a:endParaRPr>
          </a:p>
        </p:txBody>
      </p:sp>
      <p:pic>
        <p:nvPicPr>
          <p:cNvPr id="3" name="Picture 2">
            <a:extLst>
              <a:ext uri="{FF2B5EF4-FFF2-40B4-BE49-F238E27FC236}">
                <a16:creationId xmlns:a16="http://schemas.microsoft.com/office/drawing/2014/main" id="{91140974-BB6F-187E-07E2-A823B8B43C2F}"/>
              </a:ext>
            </a:extLst>
          </p:cNvPr>
          <p:cNvPicPr>
            <a:picLocks noChangeAspect="1"/>
          </p:cNvPicPr>
          <p:nvPr/>
        </p:nvPicPr>
        <p:blipFill>
          <a:blip r:embed="rId4"/>
          <a:stretch>
            <a:fillRect/>
          </a:stretch>
        </p:blipFill>
        <p:spPr>
          <a:xfrm>
            <a:off x="2344379" y="3938928"/>
            <a:ext cx="781445" cy="333544"/>
          </a:xfrm>
          <a:prstGeom prst="rect">
            <a:avLst/>
          </a:prstGeom>
        </p:spPr>
      </p:pic>
    </p:spTree>
    <p:extLst>
      <p:ext uri="{BB962C8B-B14F-4D97-AF65-F5344CB8AC3E}">
        <p14:creationId xmlns:p14="http://schemas.microsoft.com/office/powerpoint/2010/main" val="2127087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109F81-9579-4616-A0C2-1D5625368720}"/>
              </a:ext>
            </a:extLst>
          </p:cNvPr>
          <p:cNvSpPr>
            <a:spLocks noGrp="1"/>
          </p:cNvSpPr>
          <p:nvPr>
            <p:ph type="body" sz="quarter" idx="10"/>
          </p:nvPr>
        </p:nvSpPr>
        <p:spPr/>
        <p:txBody>
          <a:bodyPr/>
          <a:lstStyle/>
          <a:p>
            <a:r>
              <a:rPr lang="en-US" b="1" dirty="0">
                <a:solidFill>
                  <a:schemeClr val="tx1"/>
                </a:solidFill>
              </a:rPr>
              <a:t>IRIG-B Clock Input and Output</a:t>
            </a:r>
          </a:p>
        </p:txBody>
      </p:sp>
      <p:sp>
        <p:nvSpPr>
          <p:cNvPr id="3" name="Text Placeholder 2">
            <a:extLst>
              <a:ext uri="{FF2B5EF4-FFF2-40B4-BE49-F238E27FC236}">
                <a16:creationId xmlns:a16="http://schemas.microsoft.com/office/drawing/2014/main" id="{3D2FB313-3D7E-4B67-9806-FCF3EF31EFC4}"/>
              </a:ext>
            </a:extLst>
          </p:cNvPr>
          <p:cNvSpPr>
            <a:spLocks noGrp="1"/>
          </p:cNvSpPr>
          <p:nvPr>
            <p:ph type="body" sz="quarter" idx="11"/>
          </p:nvPr>
        </p:nvSpPr>
        <p:spPr>
          <a:xfrm>
            <a:off x="352425" y="874208"/>
            <a:ext cx="7362546" cy="1040069"/>
          </a:xfrm>
        </p:spPr>
        <p:txBody>
          <a:bodyPr/>
          <a:lstStyle/>
          <a:p>
            <a:pPr>
              <a:lnSpc>
                <a:spcPct val="100000"/>
              </a:lnSpc>
            </a:pPr>
            <a:r>
              <a:rPr lang="en-US" sz="1400" dirty="0">
                <a:solidFill>
                  <a:schemeClr val="tx1"/>
                </a:solidFill>
              </a:rPr>
              <a:t>Time inputs: IEEE 1588 PTP, IRIG-B, NTP, SCADA Protocols</a:t>
            </a:r>
          </a:p>
          <a:p>
            <a:pPr>
              <a:lnSpc>
                <a:spcPct val="100000"/>
              </a:lnSpc>
            </a:pPr>
            <a:r>
              <a:rPr lang="en-US" sz="1400" dirty="0">
                <a:solidFill>
                  <a:schemeClr val="tx1"/>
                </a:solidFill>
              </a:rPr>
              <a:t>IRIG-B input formats are B002 and B006</a:t>
            </a:r>
          </a:p>
          <a:p>
            <a:pPr>
              <a:lnSpc>
                <a:spcPct val="100000"/>
              </a:lnSpc>
            </a:pPr>
            <a:r>
              <a:rPr lang="en-US" sz="1400" dirty="0">
                <a:solidFill>
                  <a:schemeClr val="tx1"/>
                </a:solidFill>
              </a:rPr>
              <a:t>IRIG-B input indicator LED</a:t>
            </a:r>
          </a:p>
          <a:p>
            <a:pPr lvl="1">
              <a:lnSpc>
                <a:spcPct val="100000"/>
              </a:lnSpc>
            </a:pPr>
            <a:r>
              <a:rPr lang="en-US" sz="1400" dirty="0">
                <a:solidFill>
                  <a:schemeClr val="tx1"/>
                </a:solidFill>
              </a:rPr>
              <a:t>OFF = No signal, GRN = Valid signal, RED = Invalid signal</a:t>
            </a:r>
          </a:p>
          <a:p>
            <a:pPr lvl="1">
              <a:lnSpc>
                <a:spcPct val="100000"/>
              </a:lnSpc>
            </a:pPr>
            <a:r>
              <a:rPr lang="en-US" sz="1400" dirty="0">
                <a:solidFill>
                  <a:schemeClr val="tx1"/>
                </a:solidFill>
              </a:rPr>
              <a:t>ORG = Valid signal not synched/configured as B002</a:t>
            </a:r>
          </a:p>
          <a:p>
            <a:pPr>
              <a:lnSpc>
                <a:spcPct val="100000"/>
              </a:lnSpc>
            </a:pPr>
            <a:r>
              <a:rPr lang="en-US" sz="1400" dirty="0">
                <a:solidFill>
                  <a:schemeClr val="tx1"/>
                </a:solidFill>
              </a:rPr>
              <a:t>IRIG-B output generated using input IRIG-B. </a:t>
            </a:r>
          </a:p>
          <a:p>
            <a:pPr>
              <a:lnSpc>
                <a:spcPct val="100000"/>
              </a:lnSpc>
            </a:pPr>
            <a:r>
              <a:rPr lang="en-US" sz="1400" dirty="0">
                <a:solidFill>
                  <a:schemeClr val="tx1"/>
                </a:solidFill>
              </a:rPr>
              <a:t>IRIG-B output can be configured and enabled only when the IRIG-B Input is enabled </a:t>
            </a:r>
          </a:p>
          <a:p>
            <a:pPr>
              <a:lnSpc>
                <a:spcPct val="100000"/>
              </a:lnSpc>
            </a:pPr>
            <a:r>
              <a:rPr lang="en-US" sz="1400" dirty="0">
                <a:solidFill>
                  <a:schemeClr val="tx1"/>
                </a:solidFill>
              </a:rPr>
              <a:t>IRIG-B output is complaint to TTL, supported formats are B006/B002.</a:t>
            </a:r>
          </a:p>
          <a:p>
            <a:endParaRPr lang="en-US" dirty="0">
              <a:solidFill>
                <a:srgbClr val="439297"/>
              </a:solidFill>
            </a:endParaRPr>
          </a:p>
        </p:txBody>
      </p:sp>
      <p:sp>
        <p:nvSpPr>
          <p:cNvPr id="10" name="Content Placeholder 3">
            <a:extLst>
              <a:ext uri="{FF2B5EF4-FFF2-40B4-BE49-F238E27FC236}">
                <a16:creationId xmlns:a16="http://schemas.microsoft.com/office/drawing/2014/main" id="{A310A8D5-E654-D348-5853-F0184ED1AFB4}"/>
              </a:ext>
            </a:extLst>
          </p:cNvPr>
          <p:cNvSpPr>
            <a:spLocks noGrp="1"/>
          </p:cNvSpPr>
          <p:nvPr>
            <p:ph sz="quarter" idx="15"/>
          </p:nvPr>
        </p:nvSpPr>
        <p:spPr/>
        <p:txBody>
          <a:bodyPr/>
          <a:lstStyle/>
          <a:p>
            <a:r>
              <a:rPr lang="en-US" dirty="0"/>
              <a:t>1050 – G500 Hardware</a:t>
            </a:r>
          </a:p>
        </p:txBody>
      </p:sp>
      <p:sp>
        <p:nvSpPr>
          <p:cNvPr id="5" name="Text Placeholder 4">
            <a:extLst>
              <a:ext uri="{FF2B5EF4-FFF2-40B4-BE49-F238E27FC236}">
                <a16:creationId xmlns:a16="http://schemas.microsoft.com/office/drawing/2014/main" id="{489EB7B5-3D07-495A-86FE-A598DD71E66A}"/>
              </a:ext>
            </a:extLst>
          </p:cNvPr>
          <p:cNvSpPr>
            <a:spLocks noGrp="1"/>
          </p:cNvSpPr>
          <p:nvPr>
            <p:ph type="body" sz="quarter" idx="12"/>
          </p:nvPr>
        </p:nvSpPr>
        <p:spPr/>
        <p:txBody>
          <a:bodyPr/>
          <a:lstStyle/>
          <a:p>
            <a:r>
              <a:rPr lang="en-US" dirty="0">
                <a:solidFill>
                  <a:schemeClr val="bg1"/>
                </a:solidFill>
              </a:rPr>
              <a:t>1588 PTP</a:t>
            </a:r>
          </a:p>
          <a:p>
            <a:r>
              <a:rPr lang="en-US" dirty="0">
                <a:solidFill>
                  <a:schemeClr val="bg1"/>
                </a:solidFill>
              </a:rPr>
              <a:t>NTP</a:t>
            </a:r>
          </a:p>
          <a:p>
            <a:r>
              <a:rPr lang="en-US" dirty="0">
                <a:solidFill>
                  <a:schemeClr val="bg1"/>
                </a:solidFill>
              </a:rPr>
              <a:t>IRIG-B Input and Output</a:t>
            </a:r>
          </a:p>
          <a:p>
            <a:r>
              <a:rPr lang="en-US" dirty="0">
                <a:solidFill>
                  <a:schemeClr val="bg1"/>
                </a:solidFill>
              </a:rPr>
              <a:t>SCADA – ex. DNP</a:t>
            </a:r>
          </a:p>
        </p:txBody>
      </p:sp>
      <p:grpSp>
        <p:nvGrpSpPr>
          <p:cNvPr id="7" name="Group 6">
            <a:extLst>
              <a:ext uri="{FF2B5EF4-FFF2-40B4-BE49-F238E27FC236}">
                <a16:creationId xmlns:a16="http://schemas.microsoft.com/office/drawing/2014/main" id="{6A9E135A-D612-089C-F542-A68B7649A456}"/>
              </a:ext>
            </a:extLst>
          </p:cNvPr>
          <p:cNvGrpSpPr/>
          <p:nvPr/>
        </p:nvGrpSpPr>
        <p:grpSpPr>
          <a:xfrm>
            <a:off x="113807" y="3316326"/>
            <a:ext cx="7256130" cy="1817812"/>
            <a:chOff x="2206079" y="6460252"/>
            <a:chExt cx="14530212" cy="3640121"/>
          </a:xfrm>
        </p:grpSpPr>
        <p:pic>
          <p:nvPicPr>
            <p:cNvPr id="12" name="Picture 11">
              <a:extLst>
                <a:ext uri="{FF2B5EF4-FFF2-40B4-BE49-F238E27FC236}">
                  <a16:creationId xmlns:a16="http://schemas.microsoft.com/office/drawing/2014/main" id="{47470E83-8CF7-43D6-BB80-851AB210BA5C}"/>
                </a:ext>
              </a:extLst>
            </p:cNvPr>
            <p:cNvPicPr>
              <a:picLocks noChangeAspect="1"/>
            </p:cNvPicPr>
            <p:nvPr/>
          </p:nvPicPr>
          <p:blipFill rotWithShape="1">
            <a:blip r:embed="rId3">
              <a:extLst>
                <a:ext uri="{28A0092B-C50C-407E-A947-70E740481C1C}">
                  <a14:useLocalDpi xmlns:a14="http://schemas.microsoft.com/office/drawing/2010/main" val="0"/>
                </a:ext>
              </a:extLst>
            </a:blip>
            <a:srcRect t="4672" b="-4672"/>
            <a:stretch/>
          </p:blipFill>
          <p:spPr>
            <a:xfrm>
              <a:off x="2206079" y="6460252"/>
              <a:ext cx="14530212" cy="3640121"/>
            </a:xfrm>
            <a:prstGeom prst="rect">
              <a:avLst/>
            </a:prstGeom>
          </p:spPr>
        </p:pic>
        <p:sp>
          <p:nvSpPr>
            <p:cNvPr id="14" name="Rectangle: Rounded Corners 13">
              <a:extLst>
                <a:ext uri="{FF2B5EF4-FFF2-40B4-BE49-F238E27FC236}">
                  <a16:creationId xmlns:a16="http://schemas.microsoft.com/office/drawing/2014/main" id="{F26D6233-44A8-4807-905D-C7504C5C964C}"/>
                </a:ext>
              </a:extLst>
            </p:cNvPr>
            <p:cNvSpPr/>
            <p:nvPr/>
          </p:nvSpPr>
          <p:spPr>
            <a:xfrm flipV="1">
              <a:off x="8050235" y="8944295"/>
              <a:ext cx="832512" cy="421377"/>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34" dirty="0"/>
            </a:p>
          </p:txBody>
        </p:sp>
      </p:grpSp>
      <p:grpSp>
        <p:nvGrpSpPr>
          <p:cNvPr id="6" name="Group 5">
            <a:extLst>
              <a:ext uri="{FF2B5EF4-FFF2-40B4-BE49-F238E27FC236}">
                <a16:creationId xmlns:a16="http://schemas.microsoft.com/office/drawing/2014/main" id="{9E597E46-A530-3987-80D1-1E894576F843}"/>
              </a:ext>
            </a:extLst>
          </p:cNvPr>
          <p:cNvGrpSpPr/>
          <p:nvPr/>
        </p:nvGrpSpPr>
        <p:grpSpPr>
          <a:xfrm>
            <a:off x="724878" y="4873038"/>
            <a:ext cx="5664845" cy="1602089"/>
            <a:chOff x="3799332" y="9665423"/>
            <a:chExt cx="11343705" cy="3208141"/>
          </a:xfrm>
        </p:grpSpPr>
        <p:pic>
          <p:nvPicPr>
            <p:cNvPr id="13" name="Picture 12">
              <a:extLst>
                <a:ext uri="{FF2B5EF4-FFF2-40B4-BE49-F238E27FC236}">
                  <a16:creationId xmlns:a16="http://schemas.microsoft.com/office/drawing/2014/main" id="{8130C8C7-C651-4158-85CE-C1D10CC1DB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99332" y="9665423"/>
              <a:ext cx="11343705" cy="3208141"/>
            </a:xfrm>
            <a:prstGeom prst="rect">
              <a:avLst/>
            </a:prstGeom>
          </p:spPr>
        </p:pic>
        <p:sp>
          <p:nvSpPr>
            <p:cNvPr id="15" name="Rectangle: Rounded Corners 14">
              <a:extLst>
                <a:ext uri="{FF2B5EF4-FFF2-40B4-BE49-F238E27FC236}">
                  <a16:creationId xmlns:a16="http://schemas.microsoft.com/office/drawing/2014/main" id="{6623C555-A589-4FE0-B897-082FD2A26FA9}"/>
                </a:ext>
              </a:extLst>
            </p:cNvPr>
            <p:cNvSpPr/>
            <p:nvPr/>
          </p:nvSpPr>
          <p:spPr>
            <a:xfrm>
              <a:off x="5638798" y="11827027"/>
              <a:ext cx="1399309" cy="538909"/>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34" dirty="0"/>
            </a:p>
          </p:txBody>
        </p:sp>
      </p:grpSp>
      <p:sp>
        <p:nvSpPr>
          <p:cNvPr id="18" name="Text Placeholder 2">
            <a:extLst>
              <a:ext uri="{FF2B5EF4-FFF2-40B4-BE49-F238E27FC236}">
                <a16:creationId xmlns:a16="http://schemas.microsoft.com/office/drawing/2014/main" id="{22FDE9C0-DA04-4076-80A4-B61E2E8B8DDB}"/>
              </a:ext>
            </a:extLst>
          </p:cNvPr>
          <p:cNvSpPr txBox="1">
            <a:spLocks/>
          </p:cNvSpPr>
          <p:nvPr/>
        </p:nvSpPr>
        <p:spPr>
          <a:xfrm>
            <a:off x="9411042" y="2330591"/>
            <a:ext cx="2735853" cy="838776"/>
          </a:xfrm>
          <a:prstGeom prst="rect">
            <a:avLst/>
          </a:prstGeom>
        </p:spPr>
        <p:txBody>
          <a:bodyPr/>
          <a:lstStyle>
            <a:lvl1pPr marL="256008" indent="-256008" algn="l" defTabSz="1219080" rtl="0" eaLnBrk="1" latinLnBrk="0" hangingPunct="1">
              <a:lnSpc>
                <a:spcPct val="99000"/>
              </a:lnSpc>
              <a:spcBef>
                <a:spcPts val="1867"/>
              </a:spcBef>
              <a:spcAft>
                <a:spcPts val="0"/>
              </a:spcAft>
              <a:buFont typeface="Arial" panose="020B0604020202020204" pitchFamily="34" charset="0"/>
              <a:buChar char="•"/>
              <a:defRPr sz="2400" kern="1200" baseline="0">
                <a:solidFill>
                  <a:schemeClr val="accent1"/>
                </a:solidFill>
                <a:latin typeface="+mn-lt"/>
                <a:ea typeface="+mn-ea"/>
                <a:cs typeface="+mn-cs"/>
              </a:defRPr>
            </a:lvl1pPr>
            <a:lvl2pPr marL="256008" indent="0" algn="l" defTabSz="1219080" rtl="0" eaLnBrk="1" latinLnBrk="0" hangingPunct="1">
              <a:lnSpc>
                <a:spcPct val="99000"/>
              </a:lnSpc>
              <a:spcBef>
                <a:spcPts val="0"/>
              </a:spcBef>
              <a:buFontTx/>
              <a:buNone/>
              <a:defRPr sz="2400" kern="1200">
                <a:solidFill>
                  <a:schemeClr val="accent1"/>
                </a:solidFill>
                <a:latin typeface="+mn-lt"/>
                <a:ea typeface="+mn-ea"/>
                <a:cs typeface="+mn-cs"/>
              </a:defRPr>
            </a:lvl2pPr>
            <a:lvl3pPr marL="256092" indent="-256092" algn="l" defTabSz="1219080" rtl="0" eaLnBrk="1" latinLnBrk="0" hangingPunct="1">
              <a:lnSpc>
                <a:spcPct val="99000"/>
              </a:lnSpc>
              <a:spcBef>
                <a:spcPts val="1600"/>
              </a:spcBef>
              <a:buSzPct val="91000"/>
              <a:buFont typeface="Arial" panose="020B0604020202020204" pitchFamily="34" charset="0"/>
              <a:buChar char="•"/>
              <a:defRPr sz="2400" kern="1200">
                <a:solidFill>
                  <a:schemeClr val="accent1"/>
                </a:solidFill>
                <a:latin typeface="+mn-lt"/>
                <a:ea typeface="+mn-ea"/>
                <a:cs typeface="+mn-cs"/>
              </a:defRPr>
            </a:lvl3pPr>
            <a:lvl4pPr marL="256008" indent="0" algn="l" defTabSz="1219080" rtl="0" eaLnBrk="1" latinLnBrk="0" hangingPunct="1">
              <a:lnSpc>
                <a:spcPct val="99000"/>
              </a:lnSpc>
              <a:spcBef>
                <a:spcPts val="0"/>
              </a:spcBef>
              <a:buFontTx/>
              <a:buNone/>
              <a:defRPr sz="2400" kern="1200">
                <a:solidFill>
                  <a:schemeClr val="accent1"/>
                </a:solidFill>
                <a:latin typeface="+mn-lt"/>
                <a:ea typeface="+mn-ea"/>
                <a:cs typeface="+mn-cs"/>
              </a:defRPr>
            </a:lvl4pPr>
            <a:lvl5pPr marL="256008" indent="-256008" algn="l" defTabSz="1219080" rtl="0" eaLnBrk="1" latinLnBrk="0" hangingPunct="1">
              <a:lnSpc>
                <a:spcPct val="99000"/>
              </a:lnSpc>
              <a:spcBef>
                <a:spcPts val="1200"/>
              </a:spcBef>
              <a:buSzPct val="91000"/>
              <a:buFont typeface="Arial" panose="020B0604020202020204" pitchFamily="34" charset="0"/>
              <a:buChar char="•"/>
              <a:defRPr sz="2400" kern="1200">
                <a:solidFill>
                  <a:schemeClr val="accent1"/>
                </a:solidFill>
                <a:latin typeface="+mn-lt"/>
                <a:ea typeface="+mn-ea"/>
                <a:cs typeface="+mn-cs"/>
              </a:defRPr>
            </a:lvl5pPr>
            <a:lvl6pPr marL="256008"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6pPr>
            <a:lvl7pPr marL="0" indent="0" algn="l" defTabSz="1219080" rtl="0" eaLnBrk="1" latinLnBrk="0" hangingPunct="1">
              <a:lnSpc>
                <a:spcPct val="99000"/>
              </a:lnSpc>
              <a:spcBef>
                <a:spcPts val="1200"/>
              </a:spcBef>
              <a:buSzPct val="91000"/>
              <a:buFontTx/>
              <a:buNone/>
              <a:defRPr sz="2400" b="1" kern="1200">
                <a:solidFill>
                  <a:schemeClr val="accent2"/>
                </a:solidFill>
                <a:latin typeface="+mn-lt"/>
                <a:ea typeface="+mn-ea"/>
                <a:cs typeface="+mn-cs"/>
              </a:defRPr>
            </a:lvl7pPr>
            <a:lvl8pPr marL="0"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8pPr>
            <a:lvl9pPr marL="0" indent="0" algn="l" defTabSz="1219080" rtl="0" eaLnBrk="1" latinLnBrk="0" hangingPunct="1">
              <a:lnSpc>
                <a:spcPct val="99000"/>
              </a:lnSpc>
              <a:spcBef>
                <a:spcPts val="1200"/>
              </a:spcBef>
              <a:buSzPct val="91000"/>
              <a:buFontTx/>
              <a:buNone/>
              <a:defRPr sz="2400" i="1" kern="1200">
                <a:solidFill>
                  <a:schemeClr val="accent2"/>
                </a:solidFill>
                <a:latin typeface="+mn-lt"/>
                <a:ea typeface="+mn-ea"/>
                <a:cs typeface="+mn-cs"/>
              </a:defRPr>
            </a:lvl9pPr>
          </a:lstStyle>
          <a:p>
            <a:pPr marL="0" indent="0">
              <a:lnSpc>
                <a:spcPct val="100000"/>
              </a:lnSpc>
              <a:buNone/>
            </a:pPr>
            <a:r>
              <a:rPr lang="en-US" sz="1199" dirty="0">
                <a:solidFill>
                  <a:schemeClr val="bg1"/>
                </a:solidFill>
              </a:rPr>
              <a:t>IRIG-B output indicator LED</a:t>
            </a:r>
          </a:p>
          <a:p>
            <a:pPr lvl="1">
              <a:lnSpc>
                <a:spcPct val="100000"/>
              </a:lnSpc>
            </a:pPr>
            <a:r>
              <a:rPr lang="en-US" sz="1199" dirty="0">
                <a:solidFill>
                  <a:schemeClr val="bg1"/>
                </a:solidFill>
              </a:rPr>
              <a:t>OFF = No output/disabled</a:t>
            </a:r>
          </a:p>
          <a:p>
            <a:pPr lvl="1">
              <a:lnSpc>
                <a:spcPct val="100000"/>
              </a:lnSpc>
            </a:pPr>
            <a:r>
              <a:rPr lang="en-US" sz="1199" dirty="0">
                <a:solidFill>
                  <a:schemeClr val="bg1"/>
                </a:solidFill>
              </a:rPr>
              <a:t>GRN = Output is present, and the internal clock is synched</a:t>
            </a:r>
          </a:p>
          <a:p>
            <a:pPr lvl="1">
              <a:lnSpc>
                <a:spcPct val="100000"/>
              </a:lnSpc>
            </a:pPr>
            <a:r>
              <a:rPr lang="en-US" sz="1199" dirty="0">
                <a:solidFill>
                  <a:schemeClr val="bg1"/>
                </a:solidFill>
              </a:rPr>
              <a:t>ORG = Output is present, but the internal clock is not synched</a:t>
            </a:r>
          </a:p>
        </p:txBody>
      </p:sp>
      <p:pic>
        <p:nvPicPr>
          <p:cNvPr id="9" name="Picture 8">
            <a:extLst>
              <a:ext uri="{FF2B5EF4-FFF2-40B4-BE49-F238E27FC236}">
                <a16:creationId xmlns:a16="http://schemas.microsoft.com/office/drawing/2014/main" id="{38ADA0C6-0EB1-B7A9-B39F-A49FDE2F7FF8}"/>
              </a:ext>
            </a:extLst>
          </p:cNvPr>
          <p:cNvPicPr>
            <a:picLocks noChangeAspect="1"/>
          </p:cNvPicPr>
          <p:nvPr/>
        </p:nvPicPr>
        <p:blipFill>
          <a:blip r:embed="rId5"/>
          <a:stretch>
            <a:fillRect/>
          </a:stretch>
        </p:blipFill>
        <p:spPr>
          <a:xfrm>
            <a:off x="7475279" y="3563415"/>
            <a:ext cx="1068719" cy="2638098"/>
          </a:xfrm>
          <a:prstGeom prst="rect">
            <a:avLst/>
          </a:prstGeom>
        </p:spPr>
      </p:pic>
      <p:pic>
        <p:nvPicPr>
          <p:cNvPr id="8" name="Picture 7">
            <a:extLst>
              <a:ext uri="{FF2B5EF4-FFF2-40B4-BE49-F238E27FC236}">
                <a16:creationId xmlns:a16="http://schemas.microsoft.com/office/drawing/2014/main" id="{19DD8C74-626F-4B0D-22FA-3783B04533ED}"/>
              </a:ext>
            </a:extLst>
          </p:cNvPr>
          <p:cNvPicPr>
            <a:picLocks noChangeAspect="1"/>
          </p:cNvPicPr>
          <p:nvPr/>
        </p:nvPicPr>
        <p:blipFill>
          <a:blip r:embed="rId6"/>
          <a:stretch>
            <a:fillRect/>
          </a:stretch>
        </p:blipFill>
        <p:spPr>
          <a:xfrm>
            <a:off x="1856006" y="3787443"/>
            <a:ext cx="637812" cy="272237"/>
          </a:xfrm>
          <a:prstGeom prst="rect">
            <a:avLst/>
          </a:prstGeom>
        </p:spPr>
      </p:pic>
    </p:spTree>
    <p:extLst>
      <p:ext uri="{BB962C8B-B14F-4D97-AF65-F5344CB8AC3E}">
        <p14:creationId xmlns:p14="http://schemas.microsoft.com/office/powerpoint/2010/main" val="4110346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AF1DCD-94A9-4621-830D-A2D8BCAED674}"/>
              </a:ext>
            </a:extLst>
          </p:cNvPr>
          <p:cNvSpPr>
            <a:spLocks noGrp="1"/>
          </p:cNvSpPr>
          <p:nvPr>
            <p:ph type="body" sz="quarter" idx="10"/>
          </p:nvPr>
        </p:nvSpPr>
        <p:spPr/>
        <p:txBody>
          <a:bodyPr/>
          <a:lstStyle/>
          <a:p>
            <a:r>
              <a:rPr lang="en-US" b="1" dirty="0">
                <a:solidFill>
                  <a:schemeClr val="tx1"/>
                </a:solidFill>
              </a:rPr>
              <a:t>Serial Indicators</a:t>
            </a:r>
          </a:p>
        </p:txBody>
      </p:sp>
      <p:sp>
        <p:nvSpPr>
          <p:cNvPr id="7" name="Text Placeholder 2">
            <a:extLst>
              <a:ext uri="{FF2B5EF4-FFF2-40B4-BE49-F238E27FC236}">
                <a16:creationId xmlns:a16="http://schemas.microsoft.com/office/drawing/2014/main" id="{E051403E-FB12-4FC8-A957-D524FC7E6E31}"/>
              </a:ext>
            </a:extLst>
          </p:cNvPr>
          <p:cNvSpPr>
            <a:spLocks noGrp="1"/>
          </p:cNvSpPr>
          <p:nvPr>
            <p:ph type="body" sz="quarter" idx="11"/>
          </p:nvPr>
        </p:nvSpPr>
        <p:spPr>
          <a:xfrm>
            <a:off x="366973" y="919893"/>
            <a:ext cx="7362546" cy="1040069"/>
          </a:xfrm>
        </p:spPr>
        <p:txBody>
          <a:bodyPr/>
          <a:lstStyle/>
          <a:p>
            <a:pPr fontAlgn="base">
              <a:buClr>
                <a:srgbClr val="004880"/>
              </a:buClr>
            </a:pPr>
            <a:r>
              <a:rPr lang="en-US" sz="1200" dirty="0">
                <a:solidFill>
                  <a:schemeClr val="tx1"/>
                </a:solidFill>
              </a:rPr>
              <a:t>Serial port activity indicator LEDs (send and receive activity)</a:t>
            </a:r>
          </a:p>
          <a:p>
            <a:pPr fontAlgn="base">
              <a:buClr>
                <a:srgbClr val="004880"/>
              </a:buClr>
            </a:pPr>
            <a:r>
              <a:rPr lang="en-US" sz="1200" dirty="0">
                <a:solidFill>
                  <a:schemeClr val="tx1"/>
                </a:solidFill>
              </a:rPr>
              <a:t>	OFF = No Traffic GRN = TX, </a:t>
            </a:r>
            <a:r>
              <a:rPr lang="en-US" sz="1200" dirty="0">
                <a:solidFill>
                  <a:srgbClr val="FF0000"/>
                </a:solidFill>
              </a:rPr>
              <a:t>RED = RX</a:t>
            </a:r>
            <a:r>
              <a:rPr lang="en-US" sz="1200" dirty="0">
                <a:solidFill>
                  <a:srgbClr val="439297"/>
                </a:solidFill>
              </a:rPr>
              <a:t>, </a:t>
            </a:r>
            <a:r>
              <a:rPr lang="en-US" sz="1200" dirty="0">
                <a:solidFill>
                  <a:srgbClr val="FF8400"/>
                </a:solidFill>
              </a:rPr>
              <a:t>ORG = TX + RX</a:t>
            </a:r>
          </a:p>
          <a:p>
            <a:pPr fontAlgn="base">
              <a:buClr>
                <a:srgbClr val="004880"/>
              </a:buClr>
            </a:pPr>
            <a:r>
              <a:rPr lang="en-US" sz="1200" dirty="0">
                <a:solidFill>
                  <a:schemeClr val="tx1"/>
                </a:solidFill>
              </a:rPr>
              <a:t>Native 8 RJ45 RS232/RS485 serial ports</a:t>
            </a:r>
          </a:p>
          <a:p>
            <a:pPr marL="171450" indent="-171450" fontAlgn="base">
              <a:buClr>
                <a:srgbClr val="004880"/>
              </a:buClr>
              <a:buFont typeface="Arial" panose="020B0604020202020204" pitchFamily="34" charset="0"/>
              <a:buChar char="•"/>
            </a:pPr>
            <a:r>
              <a:rPr lang="en-US" sz="1200" dirty="0">
                <a:solidFill>
                  <a:schemeClr val="tx1"/>
                </a:solidFill>
              </a:rPr>
              <a:t>Ports individually isolated to 2kV</a:t>
            </a:r>
          </a:p>
          <a:p>
            <a:pPr marL="171450" indent="-171450" fontAlgn="base">
              <a:buClr>
                <a:srgbClr val="004880"/>
              </a:buClr>
              <a:buFont typeface="Arial" panose="020B0604020202020204" pitchFamily="34" charset="0"/>
              <a:buChar char="•"/>
            </a:pPr>
            <a:r>
              <a:rPr lang="en-US" sz="1200" dirty="0">
                <a:solidFill>
                  <a:schemeClr val="tx1"/>
                </a:solidFill>
              </a:rPr>
              <a:t>Software configurable parameters: </a:t>
            </a:r>
          </a:p>
          <a:p>
            <a:pPr marL="0" lvl="1" fontAlgn="base">
              <a:buClr>
                <a:srgbClr val="004880"/>
              </a:buClr>
            </a:pPr>
            <a:r>
              <a:rPr lang="en-US" sz="1200" dirty="0">
                <a:solidFill>
                  <a:schemeClr val="tx1"/>
                </a:solidFill>
              </a:rPr>
              <a:t>RS232/RS422/RS485, 2w/4w</a:t>
            </a:r>
          </a:p>
          <a:p>
            <a:pPr marL="171450" indent="-171450" fontAlgn="base">
              <a:buClr>
                <a:srgbClr val="004880"/>
              </a:buClr>
              <a:buFont typeface="Arial" panose="020B0604020202020204" pitchFamily="34" charset="0"/>
              <a:buChar char="•"/>
            </a:pPr>
            <a:r>
              <a:rPr lang="en-US" sz="1200" dirty="0">
                <a:solidFill>
                  <a:schemeClr val="tx1"/>
                </a:solidFill>
              </a:rPr>
              <a:t>Termination resistors (via latching relays)</a:t>
            </a:r>
          </a:p>
          <a:p>
            <a:pPr marL="171450" indent="-171450" fontAlgn="base">
              <a:buClr>
                <a:srgbClr val="004880"/>
              </a:buClr>
              <a:buFont typeface="Arial" panose="020B0604020202020204" pitchFamily="34" charset="0"/>
              <a:buChar char="•"/>
            </a:pPr>
            <a:r>
              <a:rPr lang="en-US" sz="1200" dirty="0">
                <a:solidFill>
                  <a:schemeClr val="tx1"/>
                </a:solidFill>
              </a:rPr>
              <a:t>All include IRIG-B output </a:t>
            </a:r>
          </a:p>
          <a:p>
            <a:pPr marL="171450" indent="-171450" fontAlgn="base">
              <a:buClr>
                <a:srgbClr val="004880"/>
              </a:buClr>
              <a:buFont typeface="Arial" panose="020B0604020202020204" pitchFamily="34" charset="0"/>
              <a:buChar char="•"/>
            </a:pPr>
            <a:r>
              <a:rPr lang="en-US" sz="1200" dirty="0">
                <a:solidFill>
                  <a:schemeClr val="tx1"/>
                </a:solidFill>
              </a:rPr>
              <a:t>Ports 4 and 8 include 12V 500mA output on pin </a:t>
            </a:r>
            <a:r>
              <a:rPr lang="en-US" sz="1398" dirty="0">
                <a:solidFill>
                  <a:schemeClr val="tx1"/>
                </a:solidFill>
              </a:rPr>
              <a:t>7</a:t>
            </a:r>
          </a:p>
          <a:p>
            <a:pPr fontAlgn="base">
              <a:buClr>
                <a:srgbClr val="004880"/>
              </a:buClr>
            </a:pPr>
            <a:endParaRPr lang="en-US" sz="1598" dirty="0">
              <a:solidFill>
                <a:srgbClr val="439297"/>
              </a:solidFill>
            </a:endParaRPr>
          </a:p>
        </p:txBody>
      </p:sp>
      <p:sp>
        <p:nvSpPr>
          <p:cNvPr id="13" name="Content Placeholder 3">
            <a:extLst>
              <a:ext uri="{FF2B5EF4-FFF2-40B4-BE49-F238E27FC236}">
                <a16:creationId xmlns:a16="http://schemas.microsoft.com/office/drawing/2014/main" id="{AB44D9D7-EBD0-C6F3-2228-8FB2823F81C7}"/>
              </a:ext>
            </a:extLst>
          </p:cNvPr>
          <p:cNvSpPr>
            <a:spLocks noGrp="1"/>
          </p:cNvSpPr>
          <p:nvPr>
            <p:ph sz="quarter" idx="15"/>
          </p:nvPr>
        </p:nvSpPr>
        <p:spPr/>
        <p:txBody>
          <a:bodyPr/>
          <a:lstStyle/>
          <a:p>
            <a:r>
              <a:rPr lang="en-US" dirty="0"/>
              <a:t>1050 – G500 Hardware</a:t>
            </a:r>
          </a:p>
        </p:txBody>
      </p:sp>
      <p:sp>
        <p:nvSpPr>
          <p:cNvPr id="5" name="Text Placeholder 4">
            <a:extLst>
              <a:ext uri="{FF2B5EF4-FFF2-40B4-BE49-F238E27FC236}">
                <a16:creationId xmlns:a16="http://schemas.microsoft.com/office/drawing/2014/main" id="{9301A5BC-A8F5-4D68-8E48-FF9BEBC0E09B}"/>
              </a:ext>
            </a:extLst>
          </p:cNvPr>
          <p:cNvSpPr>
            <a:spLocks noGrp="1"/>
          </p:cNvSpPr>
          <p:nvPr>
            <p:ph type="body" sz="quarter" idx="12"/>
          </p:nvPr>
        </p:nvSpPr>
        <p:spPr/>
        <p:txBody>
          <a:bodyPr/>
          <a:lstStyle/>
          <a:p>
            <a:r>
              <a:rPr lang="en-US" dirty="0">
                <a:solidFill>
                  <a:schemeClr val="bg1"/>
                </a:solidFill>
              </a:rPr>
              <a:t>Green – Transmit</a:t>
            </a:r>
          </a:p>
          <a:p>
            <a:r>
              <a:rPr lang="en-US" dirty="0">
                <a:solidFill>
                  <a:schemeClr val="bg1"/>
                </a:solidFill>
              </a:rPr>
              <a:t>Red – Receive</a:t>
            </a:r>
          </a:p>
          <a:p>
            <a:r>
              <a:rPr lang="en-US" dirty="0">
                <a:solidFill>
                  <a:schemeClr val="bg1"/>
                </a:solidFill>
              </a:rPr>
              <a:t>Orange – Transmit and Receive</a:t>
            </a:r>
          </a:p>
          <a:p>
            <a:r>
              <a:rPr lang="en-US" dirty="0">
                <a:solidFill>
                  <a:schemeClr val="bg1"/>
                </a:solidFill>
              </a:rPr>
              <a:t>Serial board add-on kit includes</a:t>
            </a:r>
          </a:p>
          <a:p>
            <a:pPr marL="171450" indent="-171450">
              <a:buFont typeface="Arial" panose="020B0604020202020204" pitchFamily="34" charset="0"/>
              <a:buChar char="•"/>
            </a:pPr>
            <a:r>
              <a:rPr lang="en-US" dirty="0">
                <a:solidFill>
                  <a:schemeClr val="bg1"/>
                </a:solidFill>
              </a:rPr>
              <a:t>528-1006LF  Main board.</a:t>
            </a:r>
          </a:p>
          <a:p>
            <a:pPr marL="171450" indent="-171450">
              <a:buFont typeface="Arial" panose="020B0604020202020204" pitchFamily="34" charset="0"/>
              <a:buChar char="•"/>
            </a:pPr>
            <a:r>
              <a:rPr lang="en-US" dirty="0">
                <a:solidFill>
                  <a:schemeClr val="bg1"/>
                </a:solidFill>
              </a:rPr>
              <a:t>977-0546 cables</a:t>
            </a:r>
          </a:p>
          <a:p>
            <a:pPr marL="171450" indent="-171450">
              <a:buFont typeface="Arial" panose="020B0604020202020204" pitchFamily="34" charset="0"/>
              <a:buChar char="•"/>
            </a:pPr>
            <a:r>
              <a:rPr lang="en-US" dirty="0">
                <a:solidFill>
                  <a:schemeClr val="bg1"/>
                </a:solidFill>
              </a:rPr>
              <a:t>977-0563 cables</a:t>
            </a:r>
          </a:p>
        </p:txBody>
      </p:sp>
      <p:pic>
        <p:nvPicPr>
          <p:cNvPr id="6" name="Picture 5">
            <a:extLst>
              <a:ext uri="{FF2B5EF4-FFF2-40B4-BE49-F238E27FC236}">
                <a16:creationId xmlns:a16="http://schemas.microsoft.com/office/drawing/2014/main" id="{74881A42-AA11-430D-91F7-AD0606CF7437}"/>
              </a:ext>
            </a:extLst>
          </p:cNvPr>
          <p:cNvPicPr>
            <a:picLocks noChangeAspect="1"/>
          </p:cNvPicPr>
          <p:nvPr/>
        </p:nvPicPr>
        <p:blipFill rotWithShape="1">
          <a:blip r:embed="rId3">
            <a:extLst>
              <a:ext uri="{28A0092B-C50C-407E-A947-70E740481C1C}">
                <a14:useLocalDpi xmlns:a14="http://schemas.microsoft.com/office/drawing/2010/main" val="0"/>
              </a:ext>
            </a:extLst>
          </a:blip>
          <a:srcRect t="4672" b="-4672"/>
          <a:stretch/>
        </p:blipFill>
        <p:spPr>
          <a:xfrm>
            <a:off x="-23098" y="3429000"/>
            <a:ext cx="4493699" cy="1125765"/>
          </a:xfrm>
          <a:prstGeom prst="rect">
            <a:avLst/>
          </a:prstGeom>
        </p:spPr>
      </p:pic>
      <p:pic>
        <p:nvPicPr>
          <p:cNvPr id="8" name="Picture 7">
            <a:extLst>
              <a:ext uri="{FF2B5EF4-FFF2-40B4-BE49-F238E27FC236}">
                <a16:creationId xmlns:a16="http://schemas.microsoft.com/office/drawing/2014/main" id="{DE01EC40-933C-492F-83A6-717ED44CE9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94415" y="3192574"/>
            <a:ext cx="4987814" cy="1410616"/>
          </a:xfrm>
          <a:prstGeom prst="rect">
            <a:avLst/>
          </a:prstGeom>
        </p:spPr>
      </p:pic>
      <p:sp>
        <p:nvSpPr>
          <p:cNvPr id="9" name="Rectangle: Rounded Corners 8">
            <a:extLst>
              <a:ext uri="{FF2B5EF4-FFF2-40B4-BE49-F238E27FC236}">
                <a16:creationId xmlns:a16="http://schemas.microsoft.com/office/drawing/2014/main" id="{1F5CBB3D-5862-44E0-9752-C33C38A4F8C9}"/>
              </a:ext>
            </a:extLst>
          </p:cNvPr>
          <p:cNvSpPr/>
          <p:nvPr/>
        </p:nvSpPr>
        <p:spPr>
          <a:xfrm>
            <a:off x="2051114" y="3991883"/>
            <a:ext cx="334293" cy="285641"/>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34" dirty="0"/>
          </a:p>
        </p:txBody>
      </p:sp>
      <p:sp>
        <p:nvSpPr>
          <p:cNvPr id="10" name="Rectangle: Rounded Corners 9">
            <a:extLst>
              <a:ext uri="{FF2B5EF4-FFF2-40B4-BE49-F238E27FC236}">
                <a16:creationId xmlns:a16="http://schemas.microsoft.com/office/drawing/2014/main" id="{1540F444-05EC-476B-B3EB-077809A7B6D3}"/>
              </a:ext>
            </a:extLst>
          </p:cNvPr>
          <p:cNvSpPr/>
          <p:nvPr/>
        </p:nvSpPr>
        <p:spPr>
          <a:xfrm>
            <a:off x="7875767" y="3499474"/>
            <a:ext cx="574421" cy="651817"/>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34" dirty="0"/>
          </a:p>
        </p:txBody>
      </p:sp>
      <p:pic>
        <p:nvPicPr>
          <p:cNvPr id="15" name="Picture 14">
            <a:extLst>
              <a:ext uri="{FF2B5EF4-FFF2-40B4-BE49-F238E27FC236}">
                <a16:creationId xmlns:a16="http://schemas.microsoft.com/office/drawing/2014/main" id="{365178B1-A2BC-4996-BB07-D339D0A2FD5B}"/>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7559" b="89849" l="1376" r="97368">
                        <a14:foregroundMark x1="21471" y1="8423" x2="23983" y2="19654"/>
                        <a14:foregroundMark x1="23983" y1="19654" x2="23744" y2="28942"/>
                        <a14:foregroundMark x1="23744" y1="28942" x2="22249" y2="40173"/>
                        <a14:foregroundMark x1="22249" y1="40173" x2="16926" y2="54428"/>
                        <a14:foregroundMark x1="16926" y1="54428" x2="16148" y2="71706"/>
                        <a14:foregroundMark x1="16148" y1="71706" x2="21292" y2="80130"/>
                        <a14:foregroundMark x1="21292" y1="80130" x2="36603" y2="77322"/>
                        <a14:foregroundMark x1="36603" y1="77322" x2="67225" y2="79050"/>
                        <a14:foregroundMark x1="67225" y1="79050" x2="82775" y2="78834"/>
                        <a14:foregroundMark x1="82775" y1="78834" x2="87859" y2="72354"/>
                        <a14:foregroundMark x1="87859" y1="72354" x2="88935" y2="35637"/>
                        <a14:foregroundMark x1="88935" y1="35637" x2="83074" y2="14687"/>
                        <a14:foregroundMark x1="83074" y1="14687" x2="22368" y2="14039"/>
                        <a14:foregroundMark x1="48026" y1="22678" x2="50598" y2="33909"/>
                        <a14:foregroundMark x1="50598" y1="33909" x2="51914" y2="49028"/>
                        <a14:foregroundMark x1="51914" y1="49028" x2="52153" y2="49892"/>
                        <a14:foregroundMark x1="73445" y1="28726" x2="74821" y2="81857"/>
                        <a14:foregroundMark x1="74821" y1="81857" x2="74940" y2="79482"/>
                        <a14:foregroundMark x1="83553" y1="14903" x2="93182" y2="39093"/>
                        <a14:foregroundMark x1="93182" y1="39093" x2="94737" y2="67603"/>
                        <a14:foregroundMark x1="94737" y1="67603" x2="92703" y2="88769"/>
                        <a14:foregroundMark x1="96770" y1="31102" x2="97488" y2="31317"/>
                        <a14:foregroundMark x1="7177" y1="22246" x2="3469" y2="61987"/>
                        <a14:foregroundMark x1="3469" y1="61987" x2="3648" y2="75378"/>
                        <a14:foregroundMark x1="3648" y1="75378" x2="4964" y2="87689"/>
                        <a14:foregroundMark x1="4964" y1="87689" x2="5084" y2="88337"/>
                        <a14:foregroundMark x1="1794" y1="27214" x2="1376" y2="33477"/>
                        <a14:foregroundMark x1="38816" y1="81210" x2="34390" y2="81425"/>
                        <a14:foregroundMark x1="54964" y1="17063" x2="33612" y2="18143"/>
                      </a14:backgroundRemoval>
                    </a14:imgEffect>
                  </a14:imgLayer>
                </a14:imgProps>
              </a:ext>
              <a:ext uri="{28A0092B-C50C-407E-A947-70E740481C1C}">
                <a14:useLocalDpi xmlns:a14="http://schemas.microsoft.com/office/drawing/2010/main" val="0"/>
              </a:ext>
            </a:extLst>
          </a:blip>
          <a:stretch>
            <a:fillRect/>
          </a:stretch>
        </p:blipFill>
        <p:spPr>
          <a:xfrm>
            <a:off x="4080531" y="4998262"/>
            <a:ext cx="5094058" cy="1410616"/>
          </a:xfrm>
          <a:prstGeom prst="rect">
            <a:avLst/>
          </a:prstGeom>
        </p:spPr>
      </p:pic>
      <p:sp>
        <p:nvSpPr>
          <p:cNvPr id="16" name="Speech Bubble: Rectangle with Corners Rounded 15">
            <a:extLst>
              <a:ext uri="{FF2B5EF4-FFF2-40B4-BE49-F238E27FC236}">
                <a16:creationId xmlns:a16="http://schemas.microsoft.com/office/drawing/2014/main" id="{97B60DEA-8265-4D21-AD3E-F65B9AFCBC33}"/>
              </a:ext>
            </a:extLst>
          </p:cNvPr>
          <p:cNvSpPr/>
          <p:nvPr/>
        </p:nvSpPr>
        <p:spPr>
          <a:xfrm>
            <a:off x="5983934" y="4446644"/>
            <a:ext cx="2327896" cy="628287"/>
          </a:xfrm>
          <a:prstGeom prst="wedgeRoundRectCallou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899" dirty="0"/>
              <a:t>Option: Rear RJ45-DB9 rear serial port transition panel adapter</a:t>
            </a:r>
          </a:p>
        </p:txBody>
      </p:sp>
      <p:pic>
        <p:nvPicPr>
          <p:cNvPr id="19" name="Picture 18">
            <a:extLst>
              <a:ext uri="{FF2B5EF4-FFF2-40B4-BE49-F238E27FC236}">
                <a16:creationId xmlns:a16="http://schemas.microsoft.com/office/drawing/2014/main" id="{6E4147FF-9F86-4B4F-8B24-7E021A2A87D3}"/>
              </a:ext>
            </a:extLst>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4138" b="99138" l="3254" r="99124">
                        <a14:foregroundMark x1="5131" y1="12586" x2="8135" y2="37414"/>
                        <a14:foregroundMark x1="8135" y1="37414" x2="93617" y2="66034"/>
                        <a14:foregroundMark x1="93617" y1="66034" x2="93617" y2="22241"/>
                        <a14:foregroundMark x1="93617" y1="22241" x2="75845" y2="8103"/>
                        <a14:foregroundMark x1="75845" y1="8103" x2="9512" y2="7759"/>
                        <a14:foregroundMark x1="9512" y1="7759" x2="5382" y2="12586"/>
                        <a14:foregroundMark x1="99249" y1="4310" x2="99249" y2="4310"/>
                        <a14:foregroundMark x1="97121" y1="4655" x2="96871" y2="5172"/>
                        <a14:foregroundMark x1="97497" y1="70172" x2="97497" y2="70172"/>
                        <a14:foregroundMark x1="96370" y1="75345" x2="96496" y2="96207"/>
                        <a14:foregroundMark x1="92365" y1="86379" x2="87735" y2="97931"/>
                        <a14:foregroundMark x1="87735" y1="97931" x2="86483" y2="99310"/>
                        <a14:foregroundMark x1="3504" y1="6034" x2="3254" y2="34310"/>
                        <a14:foregroundMark x1="3254" y1="34310" x2="4255" y2="40517"/>
                      </a14:backgroundRemoval>
                    </a14:imgEffect>
                  </a14:imgLayer>
                </a14:imgProps>
              </a:ext>
              <a:ext uri="{28A0092B-C50C-407E-A947-70E740481C1C}">
                <a14:useLocalDpi xmlns:a14="http://schemas.microsoft.com/office/drawing/2010/main" val="0"/>
              </a:ext>
            </a:extLst>
          </a:blip>
          <a:stretch>
            <a:fillRect/>
          </a:stretch>
        </p:blipFill>
        <p:spPr>
          <a:xfrm>
            <a:off x="7273289" y="5823"/>
            <a:ext cx="2081837" cy="1511831"/>
          </a:xfrm>
          <a:prstGeom prst="rect">
            <a:avLst/>
          </a:prstGeom>
        </p:spPr>
      </p:pic>
      <p:pic>
        <p:nvPicPr>
          <p:cNvPr id="21" name="Picture 20">
            <a:extLst>
              <a:ext uri="{FF2B5EF4-FFF2-40B4-BE49-F238E27FC236}">
                <a16:creationId xmlns:a16="http://schemas.microsoft.com/office/drawing/2014/main" id="{5AD272A8-3F8E-4C39-BA8F-6C81642B664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69658" y="5757542"/>
            <a:ext cx="2910366" cy="628639"/>
          </a:xfrm>
          <a:prstGeom prst="rect">
            <a:avLst/>
          </a:prstGeom>
        </p:spPr>
      </p:pic>
      <p:sp>
        <p:nvSpPr>
          <p:cNvPr id="22" name="Speech Bubble: Rectangle with Corners Rounded 21">
            <a:extLst>
              <a:ext uri="{FF2B5EF4-FFF2-40B4-BE49-F238E27FC236}">
                <a16:creationId xmlns:a16="http://schemas.microsoft.com/office/drawing/2014/main" id="{52BB4136-1293-4918-9C01-BF3214F198DF}"/>
              </a:ext>
            </a:extLst>
          </p:cNvPr>
          <p:cNvSpPr/>
          <p:nvPr/>
        </p:nvSpPr>
        <p:spPr>
          <a:xfrm>
            <a:off x="1183814" y="4898524"/>
            <a:ext cx="1885060" cy="1046058"/>
          </a:xfrm>
          <a:prstGeom prst="wedgeRoundRectCallou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899" dirty="0"/>
              <a:t>Option: RJ45-DB9 adapter</a:t>
            </a:r>
          </a:p>
        </p:txBody>
      </p:sp>
      <p:pic>
        <p:nvPicPr>
          <p:cNvPr id="3" name="Picture 2">
            <a:extLst>
              <a:ext uri="{FF2B5EF4-FFF2-40B4-BE49-F238E27FC236}">
                <a16:creationId xmlns:a16="http://schemas.microsoft.com/office/drawing/2014/main" id="{CE7AEE28-BC3E-C25F-4A54-96F578826FAD}"/>
              </a:ext>
            </a:extLst>
          </p:cNvPr>
          <p:cNvPicPr>
            <a:picLocks noChangeAspect="1"/>
          </p:cNvPicPr>
          <p:nvPr/>
        </p:nvPicPr>
        <p:blipFill>
          <a:blip r:embed="rId10"/>
          <a:stretch>
            <a:fillRect/>
          </a:stretch>
        </p:blipFill>
        <p:spPr>
          <a:xfrm>
            <a:off x="1046805" y="3725441"/>
            <a:ext cx="419603" cy="179099"/>
          </a:xfrm>
          <a:prstGeom prst="rect">
            <a:avLst/>
          </a:prstGeom>
        </p:spPr>
      </p:pic>
    </p:spTree>
    <p:extLst>
      <p:ext uri="{BB962C8B-B14F-4D97-AF65-F5344CB8AC3E}">
        <p14:creationId xmlns:p14="http://schemas.microsoft.com/office/powerpoint/2010/main" val="2946824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6DF1CD-3468-43F0-8D6E-BCEB538D6BB2}"/>
              </a:ext>
            </a:extLst>
          </p:cNvPr>
          <p:cNvSpPr>
            <a:spLocks noGrp="1"/>
          </p:cNvSpPr>
          <p:nvPr>
            <p:ph type="body" sz="quarter" idx="10"/>
          </p:nvPr>
        </p:nvSpPr>
        <p:spPr/>
        <p:txBody>
          <a:bodyPr/>
          <a:lstStyle/>
          <a:p>
            <a:r>
              <a:rPr lang="en-US" b="1" dirty="0">
                <a:solidFill>
                  <a:srgbClr val="005E60"/>
                </a:solidFill>
              </a:rPr>
              <a:t>USB – Universal Serial Bus</a:t>
            </a:r>
          </a:p>
        </p:txBody>
      </p:sp>
      <p:sp>
        <p:nvSpPr>
          <p:cNvPr id="3" name="Text Placeholder 2">
            <a:extLst>
              <a:ext uri="{FF2B5EF4-FFF2-40B4-BE49-F238E27FC236}">
                <a16:creationId xmlns:a16="http://schemas.microsoft.com/office/drawing/2014/main" id="{32E5FC3F-F4DC-4632-AAE3-9AD075F562A9}"/>
              </a:ext>
            </a:extLst>
          </p:cNvPr>
          <p:cNvSpPr>
            <a:spLocks noGrp="1"/>
          </p:cNvSpPr>
          <p:nvPr>
            <p:ph type="body" sz="quarter" idx="11"/>
          </p:nvPr>
        </p:nvSpPr>
        <p:spPr>
          <a:xfrm>
            <a:off x="352627" y="987582"/>
            <a:ext cx="7362546" cy="1040069"/>
          </a:xfrm>
        </p:spPr>
        <p:txBody>
          <a:bodyPr/>
          <a:lstStyle/>
          <a:p>
            <a:r>
              <a:rPr lang="fr-FR" sz="1400" dirty="0">
                <a:solidFill>
                  <a:srgbClr val="005E60"/>
                </a:solidFill>
              </a:rPr>
              <a:t>Front two USB 3.0 type A ports</a:t>
            </a:r>
          </a:p>
          <a:p>
            <a:r>
              <a:rPr lang="fr-FR" sz="1400" dirty="0">
                <a:solidFill>
                  <a:srgbClr val="005E60"/>
                </a:solidFill>
              </a:rPr>
              <a:t>Rear four USB 2.0 type A ports</a:t>
            </a:r>
          </a:p>
          <a:p>
            <a:r>
              <a:rPr lang="fr-FR" sz="1400" dirty="0">
                <a:solidFill>
                  <a:srgbClr val="005E60"/>
                </a:solidFill>
              </a:rPr>
              <a:t>Front one USB type B serial console port (Default settings: 115200 8N1)</a:t>
            </a:r>
          </a:p>
          <a:p>
            <a:r>
              <a:rPr lang="en-CA" sz="1400" dirty="0">
                <a:solidFill>
                  <a:srgbClr val="005E60"/>
                </a:solidFill>
              </a:rPr>
              <a:t>Each USB port (1-6) is selectable in UEFI to be disabled/enabled.</a:t>
            </a:r>
            <a:endParaRPr lang="fr-FR" sz="1400" dirty="0">
              <a:solidFill>
                <a:srgbClr val="005E60"/>
              </a:solidFill>
            </a:endParaRPr>
          </a:p>
          <a:p>
            <a:endParaRPr lang="en-US" dirty="0"/>
          </a:p>
        </p:txBody>
      </p:sp>
      <p:pic>
        <p:nvPicPr>
          <p:cNvPr id="23" name="Content Placeholder 22">
            <a:extLst>
              <a:ext uri="{FF2B5EF4-FFF2-40B4-BE49-F238E27FC236}">
                <a16:creationId xmlns:a16="http://schemas.microsoft.com/office/drawing/2014/main" id="{68FFB6E1-786A-422A-8A2F-5B9F90179CA0}"/>
              </a:ext>
            </a:extLst>
          </p:cNvPr>
          <p:cNvPicPr>
            <a:picLocks noGrp="1" noChangeAspect="1"/>
          </p:cNvPicPr>
          <p:nvPr>
            <p:ph sz="quarter" idx="15"/>
          </p:nvPr>
        </p:nvPicPr>
        <p:blipFill rotWithShape="1">
          <a:blip r:embed="rId3">
            <a:extLst>
              <a:ext uri="{28A0092B-C50C-407E-A947-70E740481C1C}">
                <a14:useLocalDpi xmlns:a14="http://schemas.microsoft.com/office/drawing/2010/main" val="0"/>
              </a:ext>
            </a:extLst>
          </a:blip>
          <a:stretch/>
        </p:blipFill>
        <p:spPr>
          <a:xfrm>
            <a:off x="2055613" y="6600825"/>
            <a:ext cx="335361" cy="223838"/>
          </a:xfrm>
        </p:spPr>
      </p:pic>
      <p:sp>
        <p:nvSpPr>
          <p:cNvPr id="5" name="Text Placeholder 4">
            <a:extLst>
              <a:ext uri="{FF2B5EF4-FFF2-40B4-BE49-F238E27FC236}">
                <a16:creationId xmlns:a16="http://schemas.microsoft.com/office/drawing/2014/main" id="{3B6654A3-C250-4562-AE8B-C79DA512A0B6}"/>
              </a:ext>
            </a:extLst>
          </p:cNvPr>
          <p:cNvSpPr>
            <a:spLocks noGrp="1"/>
          </p:cNvSpPr>
          <p:nvPr>
            <p:ph type="body" sz="quarter" idx="12"/>
          </p:nvPr>
        </p:nvSpPr>
        <p:spPr/>
        <p:txBody>
          <a:bodyPr/>
          <a:lstStyle/>
          <a:p>
            <a:r>
              <a:rPr lang="en-US" dirty="0">
                <a:solidFill>
                  <a:schemeClr val="bg1"/>
                </a:solidFill>
              </a:rPr>
              <a:t>Front and rear USB type A ports (6)</a:t>
            </a:r>
          </a:p>
          <a:p>
            <a:r>
              <a:rPr lang="en-US" dirty="0">
                <a:solidFill>
                  <a:schemeClr val="bg1"/>
                </a:solidFill>
              </a:rPr>
              <a:t>Front USB type B console port (1)</a:t>
            </a:r>
          </a:p>
        </p:txBody>
      </p:sp>
      <p:sp>
        <p:nvSpPr>
          <p:cNvPr id="8" name="Text Placeholder 7">
            <a:extLst>
              <a:ext uri="{FF2B5EF4-FFF2-40B4-BE49-F238E27FC236}">
                <a16:creationId xmlns:a16="http://schemas.microsoft.com/office/drawing/2014/main" id="{7810F8C6-3695-B666-8186-51D051D0ED3F}"/>
              </a:ext>
            </a:extLst>
          </p:cNvPr>
          <p:cNvSpPr>
            <a:spLocks noGrp="1"/>
          </p:cNvSpPr>
          <p:nvPr>
            <p:ph type="body" sz="quarter" idx="16"/>
          </p:nvPr>
        </p:nvSpPr>
        <p:spPr/>
        <p:txBody>
          <a:bodyPr/>
          <a:lstStyle/>
          <a:p>
            <a:endParaRPr lang="en-CA"/>
          </a:p>
        </p:txBody>
      </p:sp>
      <p:pic>
        <p:nvPicPr>
          <p:cNvPr id="12" name="Picture 11">
            <a:extLst>
              <a:ext uri="{FF2B5EF4-FFF2-40B4-BE49-F238E27FC236}">
                <a16:creationId xmlns:a16="http://schemas.microsoft.com/office/drawing/2014/main" id="{9BF83630-64C9-40E8-9DAB-139BE275B74C}"/>
              </a:ext>
            </a:extLst>
          </p:cNvPr>
          <p:cNvPicPr>
            <a:picLocks noChangeAspect="1"/>
          </p:cNvPicPr>
          <p:nvPr/>
        </p:nvPicPr>
        <p:blipFill rotWithShape="1">
          <a:blip r:embed="rId4">
            <a:extLst>
              <a:ext uri="{28A0092B-C50C-407E-A947-70E740481C1C}">
                <a14:useLocalDpi xmlns:a14="http://schemas.microsoft.com/office/drawing/2010/main" val="0"/>
              </a:ext>
            </a:extLst>
          </a:blip>
          <a:srcRect t="4672" b="-4672"/>
          <a:stretch/>
        </p:blipFill>
        <p:spPr>
          <a:xfrm>
            <a:off x="117441" y="2297674"/>
            <a:ext cx="8989899" cy="2252157"/>
          </a:xfrm>
          <a:prstGeom prst="rect">
            <a:avLst/>
          </a:prstGeom>
        </p:spPr>
      </p:pic>
      <p:pic>
        <p:nvPicPr>
          <p:cNvPr id="13" name="Picture 12">
            <a:extLst>
              <a:ext uri="{FF2B5EF4-FFF2-40B4-BE49-F238E27FC236}">
                <a16:creationId xmlns:a16="http://schemas.microsoft.com/office/drawing/2014/main" id="{41F5334C-AA04-4BCB-89CB-40862013D6E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7440" y="3989348"/>
            <a:ext cx="9050847" cy="2559692"/>
          </a:xfrm>
          <a:prstGeom prst="rect">
            <a:avLst/>
          </a:prstGeom>
        </p:spPr>
      </p:pic>
      <p:sp>
        <p:nvSpPr>
          <p:cNvPr id="14" name="Rectangle: Rounded Corners 13">
            <a:extLst>
              <a:ext uri="{FF2B5EF4-FFF2-40B4-BE49-F238E27FC236}">
                <a16:creationId xmlns:a16="http://schemas.microsoft.com/office/drawing/2014/main" id="{39668272-C71B-47CB-91C5-2DE96F82C048}"/>
              </a:ext>
            </a:extLst>
          </p:cNvPr>
          <p:cNvSpPr/>
          <p:nvPr/>
        </p:nvSpPr>
        <p:spPr>
          <a:xfrm>
            <a:off x="4918449" y="3583892"/>
            <a:ext cx="692628" cy="576172"/>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34" dirty="0"/>
          </a:p>
        </p:txBody>
      </p:sp>
      <p:sp>
        <p:nvSpPr>
          <p:cNvPr id="15" name="Rectangle: Rounded Corners 14">
            <a:extLst>
              <a:ext uri="{FF2B5EF4-FFF2-40B4-BE49-F238E27FC236}">
                <a16:creationId xmlns:a16="http://schemas.microsoft.com/office/drawing/2014/main" id="{6B096F79-851B-4991-880F-71CE99AC2157}"/>
              </a:ext>
            </a:extLst>
          </p:cNvPr>
          <p:cNvSpPr/>
          <p:nvPr/>
        </p:nvSpPr>
        <p:spPr>
          <a:xfrm>
            <a:off x="3209318" y="5476303"/>
            <a:ext cx="630569" cy="588727"/>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34" dirty="0"/>
          </a:p>
        </p:txBody>
      </p:sp>
      <p:pic>
        <p:nvPicPr>
          <p:cNvPr id="19" name="Picture 18">
            <a:extLst>
              <a:ext uri="{FF2B5EF4-FFF2-40B4-BE49-F238E27FC236}">
                <a16:creationId xmlns:a16="http://schemas.microsoft.com/office/drawing/2014/main" id="{E9672DB4-048D-483D-B9F9-C82A61072CBC}"/>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6200000">
            <a:off x="7295358" y="45865"/>
            <a:ext cx="2689074" cy="1794830"/>
          </a:xfrm>
          <a:prstGeom prst="rect">
            <a:avLst/>
          </a:prstGeom>
        </p:spPr>
      </p:pic>
      <p:pic>
        <p:nvPicPr>
          <p:cNvPr id="6" name="Picture 5">
            <a:extLst>
              <a:ext uri="{FF2B5EF4-FFF2-40B4-BE49-F238E27FC236}">
                <a16:creationId xmlns:a16="http://schemas.microsoft.com/office/drawing/2014/main" id="{35D5EACF-4F00-F6AC-8820-D37EC4A20D57}"/>
              </a:ext>
            </a:extLst>
          </p:cNvPr>
          <p:cNvPicPr>
            <a:picLocks noChangeAspect="1"/>
          </p:cNvPicPr>
          <p:nvPr/>
        </p:nvPicPr>
        <p:blipFill>
          <a:blip r:embed="rId8"/>
          <a:stretch>
            <a:fillRect/>
          </a:stretch>
        </p:blipFill>
        <p:spPr>
          <a:xfrm>
            <a:off x="2323596" y="2878417"/>
            <a:ext cx="720939" cy="307718"/>
          </a:xfrm>
          <a:prstGeom prst="rect">
            <a:avLst/>
          </a:prstGeom>
        </p:spPr>
      </p:pic>
      <p:sp>
        <p:nvSpPr>
          <p:cNvPr id="7" name="Content Placeholder 3">
            <a:extLst>
              <a:ext uri="{FF2B5EF4-FFF2-40B4-BE49-F238E27FC236}">
                <a16:creationId xmlns:a16="http://schemas.microsoft.com/office/drawing/2014/main" id="{583286D3-6812-CEF5-697D-2AF3095A2ACB}"/>
              </a:ext>
            </a:extLst>
          </p:cNvPr>
          <p:cNvSpPr txBox="1">
            <a:spLocks/>
          </p:cNvSpPr>
          <p:nvPr/>
        </p:nvSpPr>
        <p:spPr>
          <a:xfrm>
            <a:off x="306586" y="6582735"/>
            <a:ext cx="3713559" cy="22475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800"/>
              </a:spcAft>
              <a:buClr>
                <a:schemeClr val="tx1"/>
              </a:buClr>
              <a:buFont typeface="Arial" panose="020B0604020202020204" pitchFamily="34" charset="0"/>
              <a:buNone/>
              <a:defRPr sz="1199" b="1" kern="1200">
                <a:solidFill>
                  <a:schemeClr val="bg1"/>
                </a:solidFill>
                <a:latin typeface="Inter" panose="02000503000000020004" pitchFamily="2" charset="0"/>
                <a:ea typeface="+mn-ea"/>
                <a:cs typeface="+mn-cs"/>
              </a:defRPr>
            </a:lvl1pPr>
            <a:lvl2pPr marL="171450" indent="-17145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chemeClr val="accent1"/>
                </a:solidFill>
                <a:latin typeface="Inter" panose="02000503000000020004" pitchFamily="2" charset="0"/>
                <a:ea typeface="+mn-ea"/>
                <a:cs typeface="+mn-cs"/>
              </a:defRPr>
            </a:lvl2pPr>
            <a:lvl3pPr marL="365760" indent="-182880" algn="l" defTabSz="914400" rtl="0" eaLnBrk="1" latinLnBrk="0" hangingPunct="1">
              <a:lnSpc>
                <a:spcPct val="100000"/>
              </a:lnSpc>
              <a:spcBef>
                <a:spcPts val="0"/>
              </a:spcBef>
              <a:spcAft>
                <a:spcPts val="600"/>
              </a:spcAft>
              <a:buClr>
                <a:schemeClr val="tx2"/>
              </a:buClr>
              <a:buFont typeface="Arial"/>
              <a:buChar char="–"/>
              <a:defRPr sz="1600" kern="1200">
                <a:solidFill>
                  <a:schemeClr val="accent1"/>
                </a:solidFill>
                <a:latin typeface="Inter" panose="02000503000000020004" pitchFamily="2" charset="0"/>
                <a:ea typeface="+mn-ea"/>
                <a:cs typeface="+mn-cs"/>
              </a:defRPr>
            </a:lvl3pPr>
            <a:lvl4pPr marL="548640" indent="-182880" algn="l" defTabSz="914400" rtl="0" eaLnBrk="1" latinLnBrk="0" hangingPunct="1">
              <a:lnSpc>
                <a:spcPct val="100000"/>
              </a:lnSpc>
              <a:spcBef>
                <a:spcPts val="0"/>
              </a:spcBef>
              <a:spcAft>
                <a:spcPts val="600"/>
              </a:spcAft>
              <a:buClr>
                <a:schemeClr val="tx2"/>
              </a:buClr>
              <a:buFont typeface="Arial"/>
              <a:buChar char="–"/>
              <a:defRPr sz="1600" kern="1200">
                <a:solidFill>
                  <a:schemeClr val="accent1"/>
                </a:solidFill>
                <a:latin typeface="Inter" panose="02000503000000020004" pitchFamily="2" charset="0"/>
                <a:ea typeface="+mn-ea"/>
                <a:cs typeface="+mn-cs"/>
              </a:defRPr>
            </a:lvl4pPr>
            <a:lvl5pPr marL="731520" indent="-182880" algn="l" defTabSz="914400" rtl="0" eaLnBrk="1" latinLnBrk="0" hangingPunct="1">
              <a:lnSpc>
                <a:spcPct val="100000"/>
              </a:lnSpc>
              <a:spcBef>
                <a:spcPts val="0"/>
              </a:spcBef>
              <a:spcAft>
                <a:spcPts val="600"/>
              </a:spcAft>
              <a:buClr>
                <a:schemeClr val="tx2"/>
              </a:buClr>
              <a:buFont typeface="Arial"/>
              <a:buChar char="–"/>
              <a:defRPr sz="1600" kern="1200">
                <a:solidFill>
                  <a:schemeClr val="accent1"/>
                </a:solidFill>
                <a:latin typeface="Inter" panose="02000503000000020004" pitchFamily="2" charset="0"/>
                <a:ea typeface="+mn-ea"/>
                <a:cs typeface="+mn-cs"/>
              </a:defRPr>
            </a:lvl5pPr>
            <a:lvl6pPr marL="0" indent="0" algn="l" defTabSz="914400" rtl="0" eaLnBrk="1" latinLnBrk="0" hangingPunct="1">
              <a:lnSpc>
                <a:spcPct val="100000"/>
              </a:lnSpc>
              <a:spcBef>
                <a:spcPts val="0"/>
              </a:spcBef>
              <a:spcAft>
                <a:spcPts val="400"/>
              </a:spcAft>
              <a:buClr>
                <a:schemeClr val="tx1"/>
              </a:buClr>
              <a:buFont typeface="Arial" panose="020B0604020202020204" pitchFamily="34" charset="0"/>
              <a:buNone/>
              <a:tabLst/>
              <a:defRPr sz="1400" kern="1200">
                <a:solidFill>
                  <a:schemeClr val="tx1"/>
                </a:solidFill>
                <a:latin typeface="+mn-lt"/>
                <a:ea typeface="+mn-ea"/>
                <a:cs typeface="+mn-cs"/>
              </a:defRPr>
            </a:lvl6pPr>
            <a:lvl7pPr marL="0" indent="-182880" algn="l" defTabSz="914400" rtl="0" eaLnBrk="1" latinLnBrk="0" hangingPunct="1">
              <a:lnSpc>
                <a:spcPct val="100000"/>
              </a:lnSpc>
              <a:spcBef>
                <a:spcPts val="0"/>
              </a:spcBef>
              <a:spcAft>
                <a:spcPts val="400"/>
              </a:spcAft>
              <a:buClr>
                <a:schemeClr val="tx1"/>
              </a:buClr>
              <a:buFont typeface="Arial"/>
              <a:buChar char="–"/>
              <a:defRPr sz="1400" kern="1200">
                <a:solidFill>
                  <a:schemeClr val="tx1"/>
                </a:solidFill>
                <a:latin typeface="+mn-lt"/>
                <a:ea typeface="+mn-ea"/>
                <a:cs typeface="+mn-cs"/>
              </a:defRPr>
            </a:lvl7pPr>
            <a:lvl8pPr marL="365760" indent="-182880" algn="l" defTabSz="914400" rtl="0" eaLnBrk="1" latinLnBrk="0" hangingPunct="1">
              <a:lnSpc>
                <a:spcPct val="100000"/>
              </a:lnSpc>
              <a:spcBef>
                <a:spcPts val="0"/>
              </a:spcBef>
              <a:spcAft>
                <a:spcPts val="400"/>
              </a:spcAft>
              <a:buClr>
                <a:schemeClr val="tx1"/>
              </a:buClr>
              <a:buFont typeface="Arial"/>
              <a:buChar char="–"/>
              <a:defRPr sz="1400" kern="1200">
                <a:solidFill>
                  <a:schemeClr val="tx1"/>
                </a:solidFill>
                <a:latin typeface="+mn-lt"/>
                <a:ea typeface="+mn-ea"/>
                <a:cs typeface="+mn-cs"/>
              </a:defRPr>
            </a:lvl8pPr>
            <a:lvl9pPr marL="0" indent="0" algn="l" defTabSz="914400" rtl="0" eaLnBrk="1" latinLnBrk="0" hangingPunct="1">
              <a:lnSpc>
                <a:spcPct val="100000"/>
              </a:lnSpc>
              <a:spcBef>
                <a:spcPts val="0"/>
              </a:spcBef>
              <a:spcAft>
                <a:spcPts val="200"/>
              </a:spcAft>
              <a:buFont typeface="Arial" panose="020B0604020202020204" pitchFamily="34" charset="0"/>
              <a:buNone/>
              <a:tabLst/>
              <a:defRPr sz="1100" i="1" kern="1200">
                <a:solidFill>
                  <a:schemeClr val="tx1"/>
                </a:solidFill>
                <a:latin typeface="+mn-lt"/>
                <a:ea typeface="+mn-ea"/>
                <a:cs typeface="+mn-cs"/>
              </a:defRPr>
            </a:lvl9pPr>
          </a:lstStyle>
          <a:p>
            <a:r>
              <a:rPr lang="en-US"/>
              <a:t>1050 – G500 Hardware</a:t>
            </a:r>
            <a:endParaRPr lang="en-US" dirty="0"/>
          </a:p>
        </p:txBody>
      </p:sp>
    </p:spTree>
    <p:extLst>
      <p:ext uri="{BB962C8B-B14F-4D97-AF65-F5344CB8AC3E}">
        <p14:creationId xmlns:p14="http://schemas.microsoft.com/office/powerpoint/2010/main" val="21845910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DDA72F-0FA0-497D-B1BA-9EDEF2B57439}"/>
              </a:ext>
            </a:extLst>
          </p:cNvPr>
          <p:cNvSpPr>
            <a:spLocks noGrp="1"/>
          </p:cNvSpPr>
          <p:nvPr>
            <p:ph type="body" sz="quarter" idx="10"/>
          </p:nvPr>
        </p:nvSpPr>
        <p:spPr/>
        <p:txBody>
          <a:bodyPr/>
          <a:lstStyle/>
          <a:p>
            <a:r>
              <a:rPr lang="en-US" b="1" dirty="0">
                <a:solidFill>
                  <a:schemeClr val="tx1"/>
                </a:solidFill>
              </a:rPr>
              <a:t>Local HMI Monitor Display </a:t>
            </a:r>
            <a:r>
              <a:rPr lang="en-US" dirty="0"/>
              <a:t>connectors</a:t>
            </a:r>
          </a:p>
        </p:txBody>
      </p:sp>
      <p:sp>
        <p:nvSpPr>
          <p:cNvPr id="4" name="Text Placeholder 3">
            <a:extLst>
              <a:ext uri="{FF2B5EF4-FFF2-40B4-BE49-F238E27FC236}">
                <a16:creationId xmlns:a16="http://schemas.microsoft.com/office/drawing/2014/main" id="{A762BD11-FB5B-4139-99CF-9AC3C4D5251F}"/>
              </a:ext>
            </a:extLst>
          </p:cNvPr>
          <p:cNvSpPr>
            <a:spLocks noGrp="1"/>
          </p:cNvSpPr>
          <p:nvPr>
            <p:ph type="body" sz="quarter" idx="11"/>
          </p:nvPr>
        </p:nvSpPr>
        <p:spPr>
          <a:xfrm>
            <a:off x="366973" y="1031381"/>
            <a:ext cx="7362546" cy="1040069"/>
          </a:xfrm>
        </p:spPr>
        <p:txBody>
          <a:bodyPr/>
          <a:lstStyle/>
          <a:p>
            <a:r>
              <a:rPr lang="en-US" sz="1398" dirty="0">
                <a:solidFill>
                  <a:schemeClr val="tx1"/>
                </a:solidFill>
              </a:rPr>
              <a:t>Rear Two DisplayPort video interfaces </a:t>
            </a:r>
          </a:p>
          <a:p>
            <a:r>
              <a:rPr lang="en-US" sz="1398" dirty="0">
                <a:solidFill>
                  <a:schemeClr val="tx1"/>
                </a:solidFill>
              </a:rPr>
              <a:t>Display Port (DP) Version 1.2 and DP++ compliant</a:t>
            </a:r>
          </a:p>
          <a:p>
            <a:r>
              <a:rPr lang="en-US" sz="1398" dirty="0">
                <a:solidFill>
                  <a:schemeClr val="tx1"/>
                </a:solidFill>
              </a:rPr>
              <a:t>Up to UHD (4k, 3840x2160) for single display</a:t>
            </a:r>
          </a:p>
          <a:p>
            <a:r>
              <a:rPr lang="en-US" sz="1398" dirty="0">
                <a:solidFill>
                  <a:schemeClr val="tx1"/>
                </a:solidFill>
              </a:rPr>
              <a:t>Up to QHD (2560x1440) for multi-stream </a:t>
            </a:r>
            <a:r>
              <a:rPr lang="en-US" sz="1398" dirty="0"/>
              <a:t>connected displays</a:t>
            </a:r>
          </a:p>
        </p:txBody>
      </p:sp>
      <p:sp>
        <p:nvSpPr>
          <p:cNvPr id="9" name="Content Placeholder 3">
            <a:extLst>
              <a:ext uri="{FF2B5EF4-FFF2-40B4-BE49-F238E27FC236}">
                <a16:creationId xmlns:a16="http://schemas.microsoft.com/office/drawing/2014/main" id="{5CB328AA-6590-CC1D-3447-376CEF86015E}"/>
              </a:ext>
            </a:extLst>
          </p:cNvPr>
          <p:cNvSpPr>
            <a:spLocks noGrp="1"/>
          </p:cNvSpPr>
          <p:nvPr>
            <p:ph sz="quarter" idx="15"/>
          </p:nvPr>
        </p:nvSpPr>
        <p:spPr/>
        <p:txBody>
          <a:bodyPr/>
          <a:lstStyle/>
          <a:p>
            <a:r>
              <a:rPr lang="en-US" dirty="0"/>
              <a:t>1050 – G500 Hardware</a:t>
            </a:r>
          </a:p>
        </p:txBody>
      </p:sp>
      <p:sp>
        <p:nvSpPr>
          <p:cNvPr id="5" name="Text Placeholder 4">
            <a:extLst>
              <a:ext uri="{FF2B5EF4-FFF2-40B4-BE49-F238E27FC236}">
                <a16:creationId xmlns:a16="http://schemas.microsoft.com/office/drawing/2014/main" id="{F38AB311-3DB8-43AB-8A70-F01D329825A8}"/>
              </a:ext>
            </a:extLst>
          </p:cNvPr>
          <p:cNvSpPr>
            <a:spLocks noGrp="1"/>
          </p:cNvSpPr>
          <p:nvPr>
            <p:ph type="body" sz="quarter" idx="12"/>
          </p:nvPr>
        </p:nvSpPr>
        <p:spPr/>
        <p:txBody>
          <a:bodyPr/>
          <a:lstStyle/>
          <a:p>
            <a:r>
              <a:rPr lang="en-CA" dirty="0">
                <a:solidFill>
                  <a:schemeClr val="bg1"/>
                </a:solidFill>
              </a:rPr>
              <a:t>Note : G500 was designed with DP has mechanical latching while HDMI doesn’t have this capability.</a:t>
            </a:r>
            <a:endParaRPr lang="en-US" dirty="0">
              <a:solidFill>
                <a:schemeClr val="bg1"/>
              </a:solidFill>
            </a:endParaRPr>
          </a:p>
          <a:p>
            <a:endParaRPr lang="en-US" dirty="0"/>
          </a:p>
        </p:txBody>
      </p:sp>
      <p:pic>
        <p:nvPicPr>
          <p:cNvPr id="12" name="Picture 11">
            <a:extLst>
              <a:ext uri="{FF2B5EF4-FFF2-40B4-BE49-F238E27FC236}">
                <a16:creationId xmlns:a16="http://schemas.microsoft.com/office/drawing/2014/main" id="{3B05917D-0E53-4B46-B7EF-A44C545A54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295" y="3172166"/>
            <a:ext cx="9050847" cy="2559692"/>
          </a:xfrm>
          <a:prstGeom prst="rect">
            <a:avLst/>
          </a:prstGeom>
        </p:spPr>
      </p:pic>
      <p:sp>
        <p:nvSpPr>
          <p:cNvPr id="8" name="Rectangle: Rounded Corners 7">
            <a:extLst>
              <a:ext uri="{FF2B5EF4-FFF2-40B4-BE49-F238E27FC236}">
                <a16:creationId xmlns:a16="http://schemas.microsoft.com/office/drawing/2014/main" id="{532A004E-A20D-49AE-83E9-AAEBD353AF59}"/>
              </a:ext>
            </a:extLst>
          </p:cNvPr>
          <p:cNvSpPr/>
          <p:nvPr/>
        </p:nvSpPr>
        <p:spPr>
          <a:xfrm>
            <a:off x="6171815" y="4875953"/>
            <a:ext cx="877569" cy="363190"/>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34" dirty="0"/>
          </a:p>
        </p:txBody>
      </p:sp>
      <p:pic>
        <p:nvPicPr>
          <p:cNvPr id="16" name="Picture 15">
            <a:extLst>
              <a:ext uri="{FF2B5EF4-FFF2-40B4-BE49-F238E27FC236}">
                <a16:creationId xmlns:a16="http://schemas.microsoft.com/office/drawing/2014/main" id="{907C4F12-B8E5-4B15-A66F-CDC00D6756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799603" y="9580"/>
            <a:ext cx="2553865" cy="1246286"/>
          </a:xfrm>
          <a:prstGeom prst="rect">
            <a:avLst/>
          </a:prstGeom>
        </p:spPr>
      </p:pic>
    </p:spTree>
    <p:extLst>
      <p:ext uri="{BB962C8B-B14F-4D97-AF65-F5344CB8AC3E}">
        <p14:creationId xmlns:p14="http://schemas.microsoft.com/office/powerpoint/2010/main" val="32186061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8F71B2-FD23-4039-89CC-4A481A003821}"/>
              </a:ext>
            </a:extLst>
          </p:cNvPr>
          <p:cNvSpPr>
            <a:spLocks noGrp="1"/>
          </p:cNvSpPr>
          <p:nvPr>
            <p:ph type="body" sz="quarter" idx="10"/>
          </p:nvPr>
        </p:nvSpPr>
        <p:spPr/>
        <p:txBody>
          <a:bodyPr/>
          <a:lstStyle/>
          <a:p>
            <a:r>
              <a:rPr lang="en-US" b="1" dirty="0">
                <a:solidFill>
                  <a:schemeClr val="tx1"/>
                </a:solidFill>
              </a:rPr>
              <a:t>Support for 3 PCIe Expansion Modules</a:t>
            </a:r>
          </a:p>
          <a:p>
            <a:endParaRPr lang="en-US" dirty="0"/>
          </a:p>
        </p:txBody>
      </p:sp>
      <p:sp>
        <p:nvSpPr>
          <p:cNvPr id="4" name="Text Placeholder 3">
            <a:extLst>
              <a:ext uri="{FF2B5EF4-FFF2-40B4-BE49-F238E27FC236}">
                <a16:creationId xmlns:a16="http://schemas.microsoft.com/office/drawing/2014/main" id="{7B94F7F1-6438-416E-B270-6E11D076E4EE}"/>
              </a:ext>
            </a:extLst>
          </p:cNvPr>
          <p:cNvSpPr>
            <a:spLocks noGrp="1"/>
          </p:cNvSpPr>
          <p:nvPr>
            <p:ph type="body" sz="quarter" idx="11"/>
          </p:nvPr>
        </p:nvSpPr>
        <p:spPr>
          <a:xfrm>
            <a:off x="352425" y="1034876"/>
            <a:ext cx="7362546" cy="1040069"/>
          </a:xfrm>
        </p:spPr>
        <p:txBody>
          <a:bodyPr/>
          <a:lstStyle/>
          <a:p>
            <a:r>
              <a:rPr lang="en-US" sz="1200" dirty="0">
                <a:solidFill>
                  <a:schemeClr val="tx1"/>
                </a:solidFill>
              </a:rPr>
              <a:t>Only PCIe cards from GE should be used</a:t>
            </a:r>
          </a:p>
          <a:p>
            <a:r>
              <a:rPr lang="en-US" dirty="0">
                <a:solidFill>
                  <a:schemeClr val="tx1"/>
                </a:solidFill>
              </a:rPr>
              <a:t>D.20 Link HDLC PCIe Card</a:t>
            </a:r>
          </a:p>
          <a:p>
            <a:pPr lvl="2"/>
            <a:r>
              <a:rPr lang="en-US" sz="1400" dirty="0">
                <a:solidFill>
                  <a:schemeClr val="tx1"/>
                </a:solidFill>
              </a:rPr>
              <a:t>Installed in Expansion slot 3 only </a:t>
            </a:r>
          </a:p>
          <a:p>
            <a:pPr lvl="2"/>
            <a:r>
              <a:rPr lang="en-US" sz="1400" dirty="0">
                <a:solidFill>
                  <a:schemeClr val="tx1"/>
                </a:solidFill>
              </a:rPr>
              <a:t>Power supply terminal block for sourcing D.20 power.</a:t>
            </a:r>
          </a:p>
          <a:p>
            <a:pPr lvl="2"/>
            <a:r>
              <a:rPr lang="en-US" sz="1400" dirty="0">
                <a:solidFill>
                  <a:schemeClr val="tx1"/>
                </a:solidFill>
              </a:rPr>
              <a:t>Two D.20 ports and four LEDs</a:t>
            </a:r>
          </a:p>
          <a:p>
            <a:pPr marL="0" lvl="2" indent="0">
              <a:buNone/>
            </a:pPr>
            <a:r>
              <a:rPr lang="en-US" dirty="0">
                <a:solidFill>
                  <a:schemeClr val="tx1"/>
                </a:solidFill>
              </a:rPr>
              <a:t>4-port Serial PCIe Card</a:t>
            </a:r>
          </a:p>
          <a:p>
            <a:pPr lvl="2"/>
            <a:r>
              <a:rPr lang="en-US" sz="1400" dirty="0">
                <a:solidFill>
                  <a:schemeClr val="tx1"/>
                </a:solidFill>
              </a:rPr>
              <a:t>Up to 3 4-port RS232/485 cards</a:t>
            </a:r>
          </a:p>
          <a:p>
            <a:pPr lvl="2" fontAlgn="base">
              <a:buClr>
                <a:srgbClr val="004880"/>
              </a:buClr>
            </a:pPr>
            <a:r>
              <a:rPr lang="en-US" sz="1400" dirty="0">
                <a:solidFill>
                  <a:schemeClr val="tx1"/>
                </a:solidFill>
              </a:rPr>
              <a:t>Port 4 of each PCIe expansion card include 12V 500mA output on pin 7</a:t>
            </a:r>
          </a:p>
          <a:p>
            <a:endParaRPr lang="en-US" dirty="0"/>
          </a:p>
        </p:txBody>
      </p:sp>
      <p:pic>
        <p:nvPicPr>
          <p:cNvPr id="19" name="Content Placeholder 18">
            <a:extLst>
              <a:ext uri="{FF2B5EF4-FFF2-40B4-BE49-F238E27FC236}">
                <a16:creationId xmlns:a16="http://schemas.microsoft.com/office/drawing/2014/main" id="{1AECEC46-BFE5-4113-B458-4819D85BCD6D}"/>
              </a:ext>
            </a:extLst>
          </p:cNvPr>
          <p:cNvPicPr>
            <a:picLocks noGrp="1" noChangeAspect="1"/>
          </p:cNvPicPr>
          <p:nvPr>
            <p:ph sz="quarter" idx="15"/>
          </p:nvPr>
        </p:nvPicPr>
        <p:blipFill>
          <a:blip r:embed="rId3">
            <a:extLst>
              <a:ext uri="{28A0092B-C50C-407E-A947-70E740481C1C}">
                <a14:useLocalDpi xmlns:a14="http://schemas.microsoft.com/office/drawing/2010/main" val="0"/>
              </a:ext>
            </a:extLst>
          </a:blip>
          <a:stretch>
            <a:fillRect/>
          </a:stretch>
        </p:blipFill>
        <p:spPr>
          <a:xfrm>
            <a:off x="2070361" y="6600825"/>
            <a:ext cx="305865" cy="223838"/>
          </a:xfrm>
        </p:spPr>
      </p:pic>
      <p:sp>
        <p:nvSpPr>
          <p:cNvPr id="5" name="Text Placeholder 4">
            <a:extLst>
              <a:ext uri="{FF2B5EF4-FFF2-40B4-BE49-F238E27FC236}">
                <a16:creationId xmlns:a16="http://schemas.microsoft.com/office/drawing/2014/main" id="{437E347B-FCA1-47C9-9655-2084157C8462}"/>
              </a:ext>
            </a:extLst>
          </p:cNvPr>
          <p:cNvSpPr>
            <a:spLocks noGrp="1"/>
          </p:cNvSpPr>
          <p:nvPr>
            <p:ph type="body" sz="quarter" idx="12"/>
          </p:nvPr>
        </p:nvSpPr>
        <p:spPr/>
        <p:txBody>
          <a:bodyPr/>
          <a:lstStyle/>
          <a:p>
            <a:r>
              <a:rPr lang="en-US" dirty="0">
                <a:solidFill>
                  <a:schemeClr val="bg1"/>
                </a:solidFill>
              </a:rPr>
              <a:t>Support for 3 PCIe expansion modules</a:t>
            </a:r>
          </a:p>
          <a:p>
            <a:r>
              <a:rPr lang="en-US" dirty="0">
                <a:solidFill>
                  <a:schemeClr val="bg1"/>
                </a:solidFill>
              </a:rPr>
              <a:t>Two type PCIe expansion cards available now:</a:t>
            </a:r>
          </a:p>
          <a:p>
            <a:r>
              <a:rPr lang="en-US" dirty="0">
                <a:solidFill>
                  <a:schemeClr val="bg1"/>
                </a:solidFill>
              </a:rPr>
              <a:t>D.20 Link HDLC PCIe card</a:t>
            </a:r>
          </a:p>
          <a:p>
            <a:r>
              <a:rPr lang="en-US" dirty="0">
                <a:solidFill>
                  <a:schemeClr val="bg1"/>
                </a:solidFill>
              </a:rPr>
              <a:t>4-port Serial PCIe card</a:t>
            </a:r>
          </a:p>
        </p:txBody>
      </p:sp>
      <p:grpSp>
        <p:nvGrpSpPr>
          <p:cNvPr id="6" name="Group 5">
            <a:extLst>
              <a:ext uri="{FF2B5EF4-FFF2-40B4-BE49-F238E27FC236}">
                <a16:creationId xmlns:a16="http://schemas.microsoft.com/office/drawing/2014/main" id="{2CC0BB9D-8713-2B7E-E881-F14621848191}"/>
              </a:ext>
            </a:extLst>
          </p:cNvPr>
          <p:cNvGrpSpPr/>
          <p:nvPr/>
        </p:nvGrpSpPr>
        <p:grpSpPr>
          <a:xfrm>
            <a:off x="5269210" y="1509848"/>
            <a:ext cx="4073183" cy="1338866"/>
            <a:chOff x="1387841" y="7994476"/>
            <a:chExt cx="16871345" cy="4771426"/>
          </a:xfrm>
        </p:grpSpPr>
        <p:pic>
          <p:nvPicPr>
            <p:cNvPr id="13" name="Picture 12">
              <a:extLst>
                <a:ext uri="{FF2B5EF4-FFF2-40B4-BE49-F238E27FC236}">
                  <a16:creationId xmlns:a16="http://schemas.microsoft.com/office/drawing/2014/main" id="{6404B03E-199E-4362-80DF-C41225653E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87841" y="7994476"/>
              <a:ext cx="16871345" cy="4771426"/>
            </a:xfrm>
            <a:prstGeom prst="rect">
              <a:avLst/>
            </a:prstGeom>
          </p:spPr>
        </p:pic>
        <p:sp>
          <p:nvSpPr>
            <p:cNvPr id="8" name="Rectangle: Rounded Corners 7">
              <a:extLst>
                <a:ext uri="{FF2B5EF4-FFF2-40B4-BE49-F238E27FC236}">
                  <a16:creationId xmlns:a16="http://schemas.microsoft.com/office/drawing/2014/main" id="{532A004E-A20D-49AE-83E9-AAEBD353AF59}"/>
                </a:ext>
              </a:extLst>
            </p:cNvPr>
            <p:cNvSpPr/>
            <p:nvPr/>
          </p:nvSpPr>
          <p:spPr>
            <a:xfrm>
              <a:off x="2771332" y="8895806"/>
              <a:ext cx="4449170" cy="2298145"/>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34" dirty="0"/>
            </a:p>
          </p:txBody>
        </p:sp>
      </p:grpSp>
      <p:pic>
        <p:nvPicPr>
          <p:cNvPr id="9" name="Picture 8">
            <a:extLst>
              <a:ext uri="{FF2B5EF4-FFF2-40B4-BE49-F238E27FC236}">
                <a16:creationId xmlns:a16="http://schemas.microsoft.com/office/drawing/2014/main" id="{51F130AE-AAF7-AED7-EA24-4D7274367A23}"/>
              </a:ext>
            </a:extLst>
          </p:cNvPr>
          <p:cNvPicPr>
            <a:picLocks noChangeAspect="1"/>
          </p:cNvPicPr>
          <p:nvPr/>
        </p:nvPicPr>
        <p:blipFill rotWithShape="1">
          <a:blip r:embed="rId5"/>
          <a:srcRect t="6865"/>
          <a:stretch/>
        </p:blipFill>
        <p:spPr>
          <a:xfrm>
            <a:off x="3013871" y="3850104"/>
            <a:ext cx="5909717" cy="1423471"/>
          </a:xfrm>
          <a:prstGeom prst="rect">
            <a:avLst/>
          </a:prstGeom>
        </p:spPr>
      </p:pic>
      <p:pic>
        <p:nvPicPr>
          <p:cNvPr id="12" name="Picture 11">
            <a:extLst>
              <a:ext uri="{FF2B5EF4-FFF2-40B4-BE49-F238E27FC236}">
                <a16:creationId xmlns:a16="http://schemas.microsoft.com/office/drawing/2014/main" id="{C77D9263-DEDA-265C-448B-80196DC21522}"/>
              </a:ext>
            </a:extLst>
          </p:cNvPr>
          <p:cNvPicPr>
            <a:picLocks noChangeAspect="1"/>
          </p:cNvPicPr>
          <p:nvPr/>
        </p:nvPicPr>
        <p:blipFill>
          <a:blip r:embed="rId6"/>
          <a:stretch>
            <a:fillRect/>
          </a:stretch>
        </p:blipFill>
        <p:spPr>
          <a:xfrm>
            <a:off x="129886" y="5307474"/>
            <a:ext cx="3950646" cy="1104717"/>
          </a:xfrm>
          <a:prstGeom prst="rect">
            <a:avLst/>
          </a:prstGeom>
        </p:spPr>
      </p:pic>
      <p:pic>
        <p:nvPicPr>
          <p:cNvPr id="15" name="Picture 14">
            <a:extLst>
              <a:ext uri="{FF2B5EF4-FFF2-40B4-BE49-F238E27FC236}">
                <a16:creationId xmlns:a16="http://schemas.microsoft.com/office/drawing/2014/main" id="{D7A3886A-CEE0-D475-DA75-03A3002560CF}"/>
              </a:ext>
            </a:extLst>
          </p:cNvPr>
          <p:cNvPicPr>
            <a:picLocks noChangeAspect="1"/>
          </p:cNvPicPr>
          <p:nvPr/>
        </p:nvPicPr>
        <p:blipFill>
          <a:blip r:embed="rId7"/>
          <a:stretch>
            <a:fillRect/>
          </a:stretch>
        </p:blipFill>
        <p:spPr>
          <a:xfrm>
            <a:off x="4690287" y="5443629"/>
            <a:ext cx="2387821" cy="832408"/>
          </a:xfrm>
          <a:prstGeom prst="rect">
            <a:avLst/>
          </a:prstGeom>
        </p:spPr>
      </p:pic>
      <p:sp>
        <p:nvSpPr>
          <p:cNvPr id="7" name="Content Placeholder 3">
            <a:extLst>
              <a:ext uri="{FF2B5EF4-FFF2-40B4-BE49-F238E27FC236}">
                <a16:creationId xmlns:a16="http://schemas.microsoft.com/office/drawing/2014/main" id="{9BADA1F6-5283-C8C5-84BC-9EA1E623F634}"/>
              </a:ext>
            </a:extLst>
          </p:cNvPr>
          <p:cNvSpPr txBox="1">
            <a:spLocks/>
          </p:cNvSpPr>
          <p:nvPr/>
        </p:nvSpPr>
        <p:spPr>
          <a:xfrm>
            <a:off x="306586" y="6582735"/>
            <a:ext cx="3713559" cy="22475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800"/>
              </a:spcAft>
              <a:buClr>
                <a:schemeClr val="tx1"/>
              </a:buClr>
              <a:buFont typeface="Arial" panose="020B0604020202020204" pitchFamily="34" charset="0"/>
              <a:buNone/>
              <a:defRPr sz="1199" b="1" kern="1200">
                <a:solidFill>
                  <a:schemeClr val="bg1"/>
                </a:solidFill>
                <a:latin typeface="Inter" panose="02000503000000020004" pitchFamily="2" charset="0"/>
                <a:ea typeface="+mn-ea"/>
                <a:cs typeface="+mn-cs"/>
              </a:defRPr>
            </a:lvl1pPr>
            <a:lvl2pPr marL="171450" indent="-17145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chemeClr val="accent1"/>
                </a:solidFill>
                <a:latin typeface="Inter" panose="02000503000000020004" pitchFamily="2" charset="0"/>
                <a:ea typeface="+mn-ea"/>
                <a:cs typeface="+mn-cs"/>
              </a:defRPr>
            </a:lvl2pPr>
            <a:lvl3pPr marL="365760" indent="-182880" algn="l" defTabSz="914400" rtl="0" eaLnBrk="1" latinLnBrk="0" hangingPunct="1">
              <a:lnSpc>
                <a:spcPct val="100000"/>
              </a:lnSpc>
              <a:spcBef>
                <a:spcPts val="0"/>
              </a:spcBef>
              <a:spcAft>
                <a:spcPts val="600"/>
              </a:spcAft>
              <a:buClr>
                <a:schemeClr val="tx2"/>
              </a:buClr>
              <a:buFont typeface="Arial"/>
              <a:buChar char="–"/>
              <a:defRPr sz="1600" kern="1200">
                <a:solidFill>
                  <a:schemeClr val="accent1"/>
                </a:solidFill>
                <a:latin typeface="Inter" panose="02000503000000020004" pitchFamily="2" charset="0"/>
                <a:ea typeface="+mn-ea"/>
                <a:cs typeface="+mn-cs"/>
              </a:defRPr>
            </a:lvl3pPr>
            <a:lvl4pPr marL="548640" indent="-182880" algn="l" defTabSz="914400" rtl="0" eaLnBrk="1" latinLnBrk="0" hangingPunct="1">
              <a:lnSpc>
                <a:spcPct val="100000"/>
              </a:lnSpc>
              <a:spcBef>
                <a:spcPts val="0"/>
              </a:spcBef>
              <a:spcAft>
                <a:spcPts val="600"/>
              </a:spcAft>
              <a:buClr>
                <a:schemeClr val="tx2"/>
              </a:buClr>
              <a:buFont typeface="Arial"/>
              <a:buChar char="–"/>
              <a:defRPr sz="1600" kern="1200">
                <a:solidFill>
                  <a:schemeClr val="accent1"/>
                </a:solidFill>
                <a:latin typeface="Inter" panose="02000503000000020004" pitchFamily="2" charset="0"/>
                <a:ea typeface="+mn-ea"/>
                <a:cs typeface="+mn-cs"/>
              </a:defRPr>
            </a:lvl4pPr>
            <a:lvl5pPr marL="731520" indent="-182880" algn="l" defTabSz="914400" rtl="0" eaLnBrk="1" latinLnBrk="0" hangingPunct="1">
              <a:lnSpc>
                <a:spcPct val="100000"/>
              </a:lnSpc>
              <a:spcBef>
                <a:spcPts val="0"/>
              </a:spcBef>
              <a:spcAft>
                <a:spcPts val="600"/>
              </a:spcAft>
              <a:buClr>
                <a:schemeClr val="tx2"/>
              </a:buClr>
              <a:buFont typeface="Arial"/>
              <a:buChar char="–"/>
              <a:defRPr sz="1600" kern="1200">
                <a:solidFill>
                  <a:schemeClr val="accent1"/>
                </a:solidFill>
                <a:latin typeface="Inter" panose="02000503000000020004" pitchFamily="2" charset="0"/>
                <a:ea typeface="+mn-ea"/>
                <a:cs typeface="+mn-cs"/>
              </a:defRPr>
            </a:lvl5pPr>
            <a:lvl6pPr marL="0" indent="0" algn="l" defTabSz="914400" rtl="0" eaLnBrk="1" latinLnBrk="0" hangingPunct="1">
              <a:lnSpc>
                <a:spcPct val="100000"/>
              </a:lnSpc>
              <a:spcBef>
                <a:spcPts val="0"/>
              </a:spcBef>
              <a:spcAft>
                <a:spcPts val="400"/>
              </a:spcAft>
              <a:buClr>
                <a:schemeClr val="tx1"/>
              </a:buClr>
              <a:buFont typeface="Arial" panose="020B0604020202020204" pitchFamily="34" charset="0"/>
              <a:buNone/>
              <a:tabLst/>
              <a:defRPr sz="1400" kern="1200">
                <a:solidFill>
                  <a:schemeClr val="tx1"/>
                </a:solidFill>
                <a:latin typeface="+mn-lt"/>
                <a:ea typeface="+mn-ea"/>
                <a:cs typeface="+mn-cs"/>
              </a:defRPr>
            </a:lvl6pPr>
            <a:lvl7pPr marL="0" indent="-182880" algn="l" defTabSz="914400" rtl="0" eaLnBrk="1" latinLnBrk="0" hangingPunct="1">
              <a:lnSpc>
                <a:spcPct val="100000"/>
              </a:lnSpc>
              <a:spcBef>
                <a:spcPts val="0"/>
              </a:spcBef>
              <a:spcAft>
                <a:spcPts val="400"/>
              </a:spcAft>
              <a:buClr>
                <a:schemeClr val="tx1"/>
              </a:buClr>
              <a:buFont typeface="Arial"/>
              <a:buChar char="–"/>
              <a:defRPr sz="1400" kern="1200">
                <a:solidFill>
                  <a:schemeClr val="tx1"/>
                </a:solidFill>
                <a:latin typeface="+mn-lt"/>
                <a:ea typeface="+mn-ea"/>
                <a:cs typeface="+mn-cs"/>
              </a:defRPr>
            </a:lvl7pPr>
            <a:lvl8pPr marL="365760" indent="-182880" algn="l" defTabSz="914400" rtl="0" eaLnBrk="1" latinLnBrk="0" hangingPunct="1">
              <a:lnSpc>
                <a:spcPct val="100000"/>
              </a:lnSpc>
              <a:spcBef>
                <a:spcPts val="0"/>
              </a:spcBef>
              <a:spcAft>
                <a:spcPts val="400"/>
              </a:spcAft>
              <a:buClr>
                <a:schemeClr val="tx1"/>
              </a:buClr>
              <a:buFont typeface="Arial"/>
              <a:buChar char="–"/>
              <a:defRPr sz="1400" kern="1200">
                <a:solidFill>
                  <a:schemeClr val="tx1"/>
                </a:solidFill>
                <a:latin typeface="+mn-lt"/>
                <a:ea typeface="+mn-ea"/>
                <a:cs typeface="+mn-cs"/>
              </a:defRPr>
            </a:lvl8pPr>
            <a:lvl9pPr marL="0" indent="0" algn="l" defTabSz="914400" rtl="0" eaLnBrk="1" latinLnBrk="0" hangingPunct="1">
              <a:lnSpc>
                <a:spcPct val="100000"/>
              </a:lnSpc>
              <a:spcBef>
                <a:spcPts val="0"/>
              </a:spcBef>
              <a:spcAft>
                <a:spcPts val="200"/>
              </a:spcAft>
              <a:buFont typeface="Arial" panose="020B0604020202020204" pitchFamily="34" charset="0"/>
              <a:buNone/>
              <a:tabLst/>
              <a:defRPr sz="1100" i="1" kern="1200">
                <a:solidFill>
                  <a:schemeClr val="tx1"/>
                </a:solidFill>
                <a:latin typeface="+mn-lt"/>
                <a:ea typeface="+mn-ea"/>
                <a:cs typeface="+mn-cs"/>
              </a:defRPr>
            </a:lvl9pPr>
          </a:lstStyle>
          <a:p>
            <a:r>
              <a:rPr lang="en-US"/>
              <a:t>1050 – G500 Hardware</a:t>
            </a:r>
            <a:endParaRPr lang="en-US" dirty="0"/>
          </a:p>
        </p:txBody>
      </p:sp>
    </p:spTree>
    <p:extLst>
      <p:ext uri="{BB962C8B-B14F-4D97-AF65-F5344CB8AC3E}">
        <p14:creationId xmlns:p14="http://schemas.microsoft.com/office/powerpoint/2010/main" val="25535654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3C3695-1E01-4A60-AC70-1F989D33228F}"/>
              </a:ext>
            </a:extLst>
          </p:cNvPr>
          <p:cNvSpPr>
            <a:spLocks noGrp="1"/>
          </p:cNvSpPr>
          <p:nvPr>
            <p:ph type="body" sz="quarter" idx="10"/>
          </p:nvPr>
        </p:nvSpPr>
        <p:spPr/>
        <p:txBody>
          <a:bodyPr/>
          <a:lstStyle/>
          <a:p>
            <a:r>
              <a:rPr lang="en-US" b="1" dirty="0">
                <a:solidFill>
                  <a:srgbClr val="439297"/>
                </a:solidFill>
              </a:rPr>
              <a:t>Order G500</a:t>
            </a:r>
          </a:p>
        </p:txBody>
      </p:sp>
      <p:sp>
        <p:nvSpPr>
          <p:cNvPr id="9" name="Content Placeholder 3">
            <a:extLst>
              <a:ext uri="{FF2B5EF4-FFF2-40B4-BE49-F238E27FC236}">
                <a16:creationId xmlns:a16="http://schemas.microsoft.com/office/drawing/2014/main" id="{33E2B4FC-8BC5-AAF3-0BE4-426B3A6E2F08}"/>
              </a:ext>
            </a:extLst>
          </p:cNvPr>
          <p:cNvSpPr>
            <a:spLocks noGrp="1"/>
          </p:cNvSpPr>
          <p:nvPr>
            <p:ph sz="quarter" idx="15"/>
          </p:nvPr>
        </p:nvSpPr>
        <p:spPr/>
        <p:txBody>
          <a:bodyPr/>
          <a:lstStyle/>
          <a:p>
            <a:r>
              <a:rPr lang="en-US" dirty="0"/>
              <a:t>1050 – G500 Hardware</a:t>
            </a:r>
          </a:p>
        </p:txBody>
      </p:sp>
      <p:pic>
        <p:nvPicPr>
          <p:cNvPr id="7" name="Picture 6">
            <a:extLst>
              <a:ext uri="{FF2B5EF4-FFF2-40B4-BE49-F238E27FC236}">
                <a16:creationId xmlns:a16="http://schemas.microsoft.com/office/drawing/2014/main" id="{41C0663B-3B0D-460C-BE8F-C8DA634EBDBB}"/>
              </a:ext>
            </a:extLst>
          </p:cNvPr>
          <p:cNvPicPr>
            <a:picLocks noChangeAspect="1"/>
          </p:cNvPicPr>
          <p:nvPr/>
        </p:nvPicPr>
        <p:blipFill>
          <a:blip r:embed="rId3"/>
          <a:stretch>
            <a:fillRect/>
          </a:stretch>
        </p:blipFill>
        <p:spPr>
          <a:xfrm>
            <a:off x="707697" y="4442003"/>
            <a:ext cx="2864635" cy="1957916"/>
          </a:xfrm>
          <a:prstGeom prst="rect">
            <a:avLst/>
          </a:prstGeom>
        </p:spPr>
      </p:pic>
      <p:pic>
        <p:nvPicPr>
          <p:cNvPr id="8" name="Picture 7">
            <a:extLst>
              <a:ext uri="{FF2B5EF4-FFF2-40B4-BE49-F238E27FC236}">
                <a16:creationId xmlns:a16="http://schemas.microsoft.com/office/drawing/2014/main" id="{532BA7DF-8F60-422D-AD4A-8841E6E62DA6}"/>
              </a:ext>
            </a:extLst>
          </p:cNvPr>
          <p:cNvPicPr>
            <a:picLocks noChangeAspect="1"/>
          </p:cNvPicPr>
          <p:nvPr/>
        </p:nvPicPr>
        <p:blipFill>
          <a:blip r:embed="rId4"/>
          <a:stretch>
            <a:fillRect/>
          </a:stretch>
        </p:blipFill>
        <p:spPr>
          <a:xfrm>
            <a:off x="4131202" y="390105"/>
            <a:ext cx="4985662" cy="4008776"/>
          </a:xfrm>
          <a:prstGeom prst="rect">
            <a:avLst/>
          </a:prstGeom>
          <a:ln>
            <a:solidFill>
              <a:schemeClr val="accent1">
                <a:shade val="50000"/>
              </a:schemeClr>
            </a:solidFill>
          </a:ln>
        </p:spPr>
      </p:pic>
      <p:sp>
        <p:nvSpPr>
          <p:cNvPr id="10" name="Text Placeholder 5">
            <a:extLst>
              <a:ext uri="{FF2B5EF4-FFF2-40B4-BE49-F238E27FC236}">
                <a16:creationId xmlns:a16="http://schemas.microsoft.com/office/drawing/2014/main" id="{8C99219B-F82E-4344-AB92-56619F325676}"/>
              </a:ext>
            </a:extLst>
          </p:cNvPr>
          <p:cNvSpPr txBox="1">
            <a:spLocks/>
          </p:cNvSpPr>
          <p:nvPr/>
        </p:nvSpPr>
        <p:spPr>
          <a:xfrm>
            <a:off x="436229" y="948299"/>
            <a:ext cx="3231938" cy="1827972"/>
          </a:xfrm>
          <a:prstGeom prst="rect">
            <a:avLst/>
          </a:prstGeom>
        </p:spPr>
        <p:txBody>
          <a:bodyPr/>
          <a:lstStyle>
            <a:lvl1pPr marL="256008" indent="-256008" algn="l" defTabSz="1219080" rtl="0" eaLnBrk="1" latinLnBrk="0" hangingPunct="1">
              <a:lnSpc>
                <a:spcPct val="99000"/>
              </a:lnSpc>
              <a:spcBef>
                <a:spcPts val="1867"/>
              </a:spcBef>
              <a:spcAft>
                <a:spcPts val="0"/>
              </a:spcAft>
              <a:buFont typeface="Arial" panose="020B0604020202020204" pitchFamily="34" charset="0"/>
              <a:buChar char="•"/>
              <a:defRPr sz="2400" kern="1200">
                <a:solidFill>
                  <a:schemeClr val="bg1"/>
                </a:solidFill>
                <a:latin typeface="+mn-lt"/>
                <a:ea typeface="+mn-ea"/>
                <a:cs typeface="+mn-cs"/>
              </a:defRPr>
            </a:lvl1pPr>
            <a:lvl2pPr marL="256008" indent="0" algn="l" defTabSz="1219080" rtl="0" eaLnBrk="1" latinLnBrk="0" hangingPunct="1">
              <a:lnSpc>
                <a:spcPct val="99000"/>
              </a:lnSpc>
              <a:spcBef>
                <a:spcPts val="0"/>
              </a:spcBef>
              <a:buFontTx/>
              <a:buNone/>
              <a:defRPr sz="2400" kern="1200">
                <a:solidFill>
                  <a:schemeClr val="bg1"/>
                </a:solidFill>
                <a:latin typeface="+mn-lt"/>
                <a:ea typeface="+mn-ea"/>
                <a:cs typeface="+mn-cs"/>
              </a:defRPr>
            </a:lvl2pPr>
            <a:lvl3pPr marL="256092" indent="-256092" algn="l" defTabSz="1219080" rtl="0" eaLnBrk="1" latinLnBrk="0" hangingPunct="1">
              <a:lnSpc>
                <a:spcPct val="99000"/>
              </a:lnSpc>
              <a:spcBef>
                <a:spcPts val="1600"/>
              </a:spcBef>
              <a:buSzPct val="91000"/>
              <a:buFont typeface="Arial" panose="020B0604020202020204" pitchFamily="34" charset="0"/>
              <a:buChar char="•"/>
              <a:defRPr sz="2400" kern="1200">
                <a:solidFill>
                  <a:schemeClr val="bg1"/>
                </a:solidFill>
                <a:latin typeface="+mn-lt"/>
                <a:ea typeface="+mn-ea"/>
                <a:cs typeface="+mn-cs"/>
              </a:defRPr>
            </a:lvl3pPr>
            <a:lvl4pPr marL="256008" indent="0" algn="l" defTabSz="1219080" rtl="0" eaLnBrk="1" latinLnBrk="0" hangingPunct="1">
              <a:lnSpc>
                <a:spcPct val="99000"/>
              </a:lnSpc>
              <a:spcBef>
                <a:spcPts val="0"/>
              </a:spcBef>
              <a:buFontTx/>
              <a:buNone/>
              <a:defRPr sz="2400" kern="1200">
                <a:solidFill>
                  <a:schemeClr val="bg1"/>
                </a:solidFill>
                <a:latin typeface="+mn-lt"/>
                <a:ea typeface="+mn-ea"/>
                <a:cs typeface="+mn-cs"/>
              </a:defRPr>
            </a:lvl4pPr>
            <a:lvl5pPr marL="256008" indent="-256008" algn="l" defTabSz="1219080" rtl="0" eaLnBrk="1" latinLnBrk="0" hangingPunct="1">
              <a:lnSpc>
                <a:spcPct val="99000"/>
              </a:lnSpc>
              <a:spcBef>
                <a:spcPts val="1200"/>
              </a:spcBef>
              <a:buSzPct val="91000"/>
              <a:buFont typeface="Arial" panose="020B0604020202020204" pitchFamily="34" charset="0"/>
              <a:buChar char="•"/>
              <a:defRPr sz="2400" kern="1200">
                <a:solidFill>
                  <a:schemeClr val="bg1"/>
                </a:solidFill>
                <a:latin typeface="+mn-lt"/>
                <a:ea typeface="+mn-ea"/>
                <a:cs typeface="+mn-cs"/>
              </a:defRPr>
            </a:lvl5pPr>
            <a:lvl6pPr marL="256008"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6pPr>
            <a:lvl7pPr marL="0" indent="0" algn="l" defTabSz="1219080" rtl="0" eaLnBrk="1" latinLnBrk="0" hangingPunct="1">
              <a:lnSpc>
                <a:spcPct val="99000"/>
              </a:lnSpc>
              <a:spcBef>
                <a:spcPts val="1200"/>
              </a:spcBef>
              <a:buSzPct val="91000"/>
              <a:buFontTx/>
              <a:buNone/>
              <a:defRPr sz="2400" b="1" kern="1200">
                <a:solidFill>
                  <a:schemeClr val="accent2"/>
                </a:solidFill>
                <a:latin typeface="+mn-lt"/>
                <a:ea typeface="+mn-ea"/>
                <a:cs typeface="+mn-cs"/>
              </a:defRPr>
            </a:lvl7pPr>
            <a:lvl8pPr marL="0"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8pPr>
            <a:lvl9pPr marL="0" indent="0" algn="l" defTabSz="1219080" rtl="0" eaLnBrk="1" latinLnBrk="0" hangingPunct="1">
              <a:lnSpc>
                <a:spcPct val="99000"/>
              </a:lnSpc>
              <a:spcBef>
                <a:spcPts val="1200"/>
              </a:spcBef>
              <a:buSzPct val="91000"/>
              <a:buFontTx/>
              <a:buNone/>
              <a:defRPr sz="2400" i="1" kern="1200">
                <a:solidFill>
                  <a:schemeClr val="accent2"/>
                </a:solidFill>
                <a:latin typeface="+mn-lt"/>
                <a:ea typeface="+mn-ea"/>
                <a:cs typeface="+mn-cs"/>
              </a:defRPr>
            </a:lvl9pPr>
          </a:lstStyle>
          <a:p>
            <a:pPr marL="142704" indent="-142704"/>
            <a:r>
              <a:rPr lang="en-US" sz="1400" dirty="0">
                <a:solidFill>
                  <a:schemeClr val="tx1"/>
                </a:solidFill>
              </a:rPr>
              <a:t>Online Store</a:t>
            </a:r>
          </a:p>
          <a:p>
            <a:pPr marL="142704" indent="-142704"/>
            <a:r>
              <a:rPr lang="en-US" sz="1400" dirty="0">
                <a:solidFill>
                  <a:schemeClr val="tx1"/>
                </a:solidFill>
              </a:rPr>
              <a:t>Documents, Software</a:t>
            </a:r>
          </a:p>
          <a:p>
            <a:pPr marL="142704" indent="-142704"/>
            <a:r>
              <a:rPr lang="en-US" sz="1400" dirty="0">
                <a:solidFill>
                  <a:schemeClr val="tx1"/>
                </a:solidFill>
              </a:rPr>
              <a:t>Sign Up for Notifications</a:t>
            </a:r>
          </a:p>
          <a:p>
            <a:endParaRPr lang="en-US" sz="1199" dirty="0"/>
          </a:p>
        </p:txBody>
      </p:sp>
      <p:sp>
        <p:nvSpPr>
          <p:cNvPr id="6" name="Text Placeholder 4">
            <a:extLst>
              <a:ext uri="{FF2B5EF4-FFF2-40B4-BE49-F238E27FC236}">
                <a16:creationId xmlns:a16="http://schemas.microsoft.com/office/drawing/2014/main" id="{4123ECD2-1443-82B0-6ACB-85B1F606EC9A}"/>
              </a:ext>
            </a:extLst>
          </p:cNvPr>
          <p:cNvSpPr>
            <a:spLocks noGrp="1"/>
          </p:cNvSpPr>
          <p:nvPr>
            <p:ph type="body" sz="quarter" idx="12"/>
          </p:nvPr>
        </p:nvSpPr>
        <p:spPr>
          <a:xfrm>
            <a:off x="9579899" y="1653971"/>
            <a:ext cx="2511493" cy="1946479"/>
          </a:xfrm>
        </p:spPr>
        <p:txBody>
          <a:bodyPr/>
          <a:lstStyle/>
          <a:p>
            <a:r>
              <a:rPr lang="en-US" dirty="0">
                <a:solidFill>
                  <a:schemeClr val="bg1"/>
                </a:solidFill>
                <a:hlinkClick r:id="rId5">
                  <a:extLst>
                    <a:ext uri="{A12FA001-AC4F-418D-AE19-62706E023703}">
                      <ahyp:hlinkClr xmlns:ahyp="http://schemas.microsoft.com/office/drawing/2018/hyperlinkcolor" val="tx"/>
                    </a:ext>
                  </a:extLst>
                </a:hlinkClick>
              </a:rPr>
              <a:t>GE Grid Solutions - Substation Automation Markham Technical Support Web Library | Powered by Box</a:t>
            </a:r>
            <a:endParaRPr lang="en-US" dirty="0">
              <a:solidFill>
                <a:schemeClr val="bg1"/>
              </a:solidFill>
            </a:endParaRPr>
          </a:p>
          <a:p>
            <a:r>
              <a:rPr lang="en-US" dirty="0">
                <a:solidFill>
                  <a:schemeClr val="bg1"/>
                </a:solidFill>
                <a:hlinkClick r:id="rId6">
                  <a:extLst>
                    <a:ext uri="{A12FA001-AC4F-418D-AE19-62706E023703}">
                      <ahyp:hlinkClr xmlns:ahyp="http://schemas.microsoft.com/office/drawing/2018/hyperlinkcolor" val="tx"/>
                    </a:ext>
                  </a:extLst>
                </a:hlinkClick>
              </a:rPr>
              <a:t>https://www.gegridsolutions.com/multilin/catalog/g500.htm</a:t>
            </a:r>
            <a:endParaRPr lang="en-US" dirty="0">
              <a:solidFill>
                <a:schemeClr val="bg1"/>
              </a:solidFill>
            </a:endParaRPr>
          </a:p>
          <a:p>
            <a:r>
              <a:rPr lang="en-US" dirty="0">
                <a:solidFill>
                  <a:schemeClr val="bg1"/>
                </a:solidFill>
                <a:hlinkClick r:id="rId7">
                  <a:extLst>
                    <a:ext uri="{A12FA001-AC4F-418D-AE19-62706E023703}">
                      <ahyp:hlinkClr xmlns:ahyp="http://schemas.microsoft.com/office/drawing/2018/hyperlinkcolor" val="tx"/>
                    </a:ext>
                  </a:extLst>
                </a:hlinkClick>
              </a:rPr>
              <a:t>https://store.gegridsolutions.com/ViewProduct.aspx?Model=G500</a:t>
            </a:r>
            <a:endParaRPr lang="en-US" dirty="0">
              <a:solidFill>
                <a:schemeClr val="bg1"/>
              </a:solidFill>
            </a:endParaRPr>
          </a:p>
          <a:p>
            <a:endParaRPr lang="en-US" dirty="0"/>
          </a:p>
          <a:p>
            <a:endParaRPr lang="en-US" dirty="0"/>
          </a:p>
        </p:txBody>
      </p:sp>
    </p:spTree>
    <p:extLst>
      <p:ext uri="{BB962C8B-B14F-4D97-AF65-F5344CB8AC3E}">
        <p14:creationId xmlns:p14="http://schemas.microsoft.com/office/powerpoint/2010/main" val="2347434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1EFE2E8-CFD4-E738-06A8-047F869BC86A}"/>
              </a:ext>
            </a:extLst>
          </p:cNvPr>
          <p:cNvSpPr/>
          <p:nvPr/>
        </p:nvSpPr>
        <p:spPr>
          <a:xfrm>
            <a:off x="0" y="2651343"/>
            <a:ext cx="12192000" cy="1244956"/>
          </a:xfrm>
          <a:prstGeom prst="rect">
            <a:avLst/>
          </a:prstGeom>
        </p:spPr>
        <p:txBody>
          <a:bodyPr wrap="square">
            <a:spAutoFit/>
          </a:bodyPr>
          <a:lstStyle/>
          <a:p>
            <a:pPr marL="0" marR="0" lvl="0" indent="0" algn="ctr" defTabSz="456606" rtl="0" eaLnBrk="1" fontAlgn="base" latinLnBrk="0" hangingPunct="1">
              <a:lnSpc>
                <a:spcPct val="90000"/>
              </a:lnSpc>
              <a:spcBef>
                <a:spcPct val="50000"/>
              </a:spcBef>
              <a:spcAft>
                <a:spcPct val="0"/>
              </a:spcAft>
              <a:buClr>
                <a:srgbClr val="004880"/>
              </a:buClr>
              <a:buSzTx/>
              <a:buFontTx/>
              <a:buNone/>
              <a:tabLst/>
              <a:defRPr/>
            </a:pPr>
            <a:r>
              <a:rPr lang="en-US" sz="2996" dirty="0">
                <a:solidFill>
                  <a:schemeClr val="bg1"/>
                </a:solidFill>
              </a:rPr>
              <a:t>Thank you for having watched this educational material</a:t>
            </a:r>
          </a:p>
          <a:p>
            <a:pPr algn="ctr"/>
            <a:endParaRPr lang="en-US" sz="1598" kern="0" dirty="0">
              <a:solidFill>
                <a:schemeClr val="bg1"/>
              </a:solidFill>
            </a:endParaRPr>
          </a:p>
          <a:p>
            <a:pPr algn="ctr"/>
            <a:br>
              <a:rPr lang="en-US" sz="1598" kern="0" dirty="0">
                <a:solidFill>
                  <a:schemeClr val="bg1"/>
                </a:solidFill>
              </a:rPr>
            </a:br>
            <a:endParaRPr lang="en-US" sz="1598" kern="0" dirty="0">
              <a:solidFill>
                <a:schemeClr val="bg1"/>
              </a:solidFill>
            </a:endParaRPr>
          </a:p>
        </p:txBody>
      </p:sp>
      <p:pic>
        <p:nvPicPr>
          <p:cNvPr id="3" name="Picture 2">
            <a:extLst>
              <a:ext uri="{FF2B5EF4-FFF2-40B4-BE49-F238E27FC236}">
                <a16:creationId xmlns:a16="http://schemas.microsoft.com/office/drawing/2014/main" id="{C79F65E4-B91D-690F-89D4-17C0E9B26379}"/>
              </a:ext>
            </a:extLst>
          </p:cNvPr>
          <p:cNvPicPr>
            <a:picLocks noChangeAspect="1"/>
          </p:cNvPicPr>
          <p:nvPr/>
        </p:nvPicPr>
        <p:blipFill>
          <a:blip r:embed="rId2"/>
          <a:stretch>
            <a:fillRect/>
          </a:stretch>
        </p:blipFill>
        <p:spPr>
          <a:xfrm>
            <a:off x="0" y="4013"/>
            <a:ext cx="12192000" cy="6849973"/>
          </a:xfrm>
          <a:prstGeom prst="rect">
            <a:avLst/>
          </a:prstGeom>
        </p:spPr>
      </p:pic>
    </p:spTree>
    <p:extLst>
      <p:ext uri="{BB962C8B-B14F-4D97-AF65-F5344CB8AC3E}">
        <p14:creationId xmlns:p14="http://schemas.microsoft.com/office/powerpoint/2010/main" val="32889365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1EFE2E8-CFD4-E738-06A8-047F869BC86A}"/>
              </a:ext>
            </a:extLst>
          </p:cNvPr>
          <p:cNvSpPr/>
          <p:nvPr/>
        </p:nvSpPr>
        <p:spPr>
          <a:xfrm>
            <a:off x="0" y="2651343"/>
            <a:ext cx="12192000" cy="1244956"/>
          </a:xfrm>
          <a:prstGeom prst="rect">
            <a:avLst/>
          </a:prstGeom>
        </p:spPr>
        <p:txBody>
          <a:bodyPr wrap="square">
            <a:spAutoFit/>
          </a:bodyPr>
          <a:lstStyle/>
          <a:p>
            <a:pPr marL="0" marR="0" lvl="0" indent="0" algn="ctr" defTabSz="456606" rtl="0" eaLnBrk="1" fontAlgn="base" latinLnBrk="0" hangingPunct="1">
              <a:lnSpc>
                <a:spcPct val="90000"/>
              </a:lnSpc>
              <a:spcBef>
                <a:spcPct val="50000"/>
              </a:spcBef>
              <a:spcAft>
                <a:spcPct val="0"/>
              </a:spcAft>
              <a:buClr>
                <a:srgbClr val="004880"/>
              </a:buClr>
              <a:buSzTx/>
              <a:buFontTx/>
              <a:buNone/>
              <a:tabLst/>
              <a:defRPr/>
            </a:pPr>
            <a:r>
              <a:rPr lang="en-US" sz="2996" dirty="0">
                <a:solidFill>
                  <a:schemeClr val="bg1"/>
                </a:solidFill>
              </a:rPr>
              <a:t>Thank you for having watched this educational material</a:t>
            </a:r>
          </a:p>
          <a:p>
            <a:pPr algn="ctr"/>
            <a:endParaRPr lang="en-US" sz="1598" kern="0" dirty="0">
              <a:solidFill>
                <a:schemeClr val="bg1"/>
              </a:solidFill>
            </a:endParaRPr>
          </a:p>
          <a:p>
            <a:pPr algn="ctr"/>
            <a:br>
              <a:rPr lang="en-US" sz="1598" kern="0" dirty="0">
                <a:solidFill>
                  <a:schemeClr val="bg1"/>
                </a:solidFill>
              </a:rPr>
            </a:br>
            <a:endParaRPr lang="en-US" sz="1598" kern="0" dirty="0">
              <a:solidFill>
                <a:schemeClr val="bg1"/>
              </a:solidFill>
            </a:endParaRPr>
          </a:p>
        </p:txBody>
      </p:sp>
      <p:pic>
        <p:nvPicPr>
          <p:cNvPr id="3" name="Picture 2">
            <a:extLst>
              <a:ext uri="{FF2B5EF4-FFF2-40B4-BE49-F238E27FC236}">
                <a16:creationId xmlns:a16="http://schemas.microsoft.com/office/drawing/2014/main" id="{C79F65E4-B91D-690F-89D4-17C0E9B26379}"/>
              </a:ext>
            </a:extLst>
          </p:cNvPr>
          <p:cNvPicPr>
            <a:picLocks noChangeAspect="1"/>
          </p:cNvPicPr>
          <p:nvPr/>
        </p:nvPicPr>
        <p:blipFill>
          <a:blip r:embed="rId2"/>
          <a:stretch>
            <a:fillRect/>
          </a:stretch>
        </p:blipFill>
        <p:spPr>
          <a:xfrm>
            <a:off x="0" y="4013"/>
            <a:ext cx="12192000" cy="6849973"/>
          </a:xfrm>
          <a:prstGeom prst="rect">
            <a:avLst/>
          </a:prstGeom>
        </p:spPr>
      </p:pic>
      <p:pic>
        <p:nvPicPr>
          <p:cNvPr id="5" name="Picture 4">
            <a:extLst>
              <a:ext uri="{FF2B5EF4-FFF2-40B4-BE49-F238E27FC236}">
                <a16:creationId xmlns:a16="http://schemas.microsoft.com/office/drawing/2014/main" id="{C6EABA81-A389-F48F-826A-FC207BC0BC27}"/>
              </a:ext>
            </a:extLst>
          </p:cNvPr>
          <p:cNvPicPr>
            <a:picLocks noChangeAspect="1"/>
          </p:cNvPicPr>
          <p:nvPr/>
        </p:nvPicPr>
        <p:blipFill>
          <a:blip r:embed="rId3"/>
          <a:stretch>
            <a:fillRect/>
          </a:stretch>
        </p:blipFill>
        <p:spPr>
          <a:xfrm>
            <a:off x="0" y="4013"/>
            <a:ext cx="12192000" cy="6849973"/>
          </a:xfrm>
          <a:prstGeom prst="rect">
            <a:avLst/>
          </a:prstGeom>
        </p:spPr>
      </p:pic>
    </p:spTree>
    <p:extLst>
      <p:ext uri="{BB962C8B-B14F-4D97-AF65-F5344CB8AC3E}">
        <p14:creationId xmlns:p14="http://schemas.microsoft.com/office/powerpoint/2010/main" val="1991196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F050F4E-B3F7-9A88-EEF0-AB711B7D2235}"/>
              </a:ext>
            </a:extLst>
          </p:cNvPr>
          <p:cNvPicPr>
            <a:picLocks noChangeAspect="1"/>
          </p:cNvPicPr>
          <p:nvPr/>
        </p:nvPicPr>
        <p:blipFill>
          <a:blip r:embed="rId2"/>
          <a:stretch>
            <a:fillRect/>
          </a:stretch>
        </p:blipFill>
        <p:spPr>
          <a:xfrm>
            <a:off x="0" y="4013"/>
            <a:ext cx="12192000" cy="6849973"/>
          </a:xfrm>
          <a:prstGeom prst="rect">
            <a:avLst/>
          </a:prstGeom>
        </p:spPr>
      </p:pic>
    </p:spTree>
    <p:extLst>
      <p:ext uri="{BB962C8B-B14F-4D97-AF65-F5344CB8AC3E}">
        <p14:creationId xmlns:p14="http://schemas.microsoft.com/office/powerpoint/2010/main" val="9604716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65C8406B-1625-284F-9D66-743B554F99B0}"/>
              </a:ext>
            </a:extLst>
          </p:cNvPr>
          <p:cNvCxnSpPr>
            <a:cxnSpLocks/>
          </p:cNvCxnSpPr>
          <p:nvPr/>
        </p:nvCxnSpPr>
        <p:spPr>
          <a:xfrm>
            <a:off x="557960" y="6320878"/>
            <a:ext cx="110832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B1AC8418-4F07-6477-3ADF-7D8A21ADC55F}"/>
              </a:ext>
            </a:extLst>
          </p:cNvPr>
          <p:cNvSpPr txBox="1"/>
          <p:nvPr/>
        </p:nvSpPr>
        <p:spPr>
          <a:xfrm>
            <a:off x="4279663" y="390863"/>
            <a:ext cx="7553134" cy="553998"/>
          </a:xfrm>
          <a:prstGeom prst="rect">
            <a:avLst/>
          </a:prstGeom>
          <a:noFill/>
        </p:spPr>
        <p:txBody>
          <a:bodyPr wrap="square" lIns="0" tIns="0" rIns="0" bIns="0" rtlCol="0">
            <a:spAutoFit/>
          </a:bodyPr>
          <a:lstStyle/>
          <a:p>
            <a:pPr algn="r"/>
            <a:r>
              <a:rPr lang="en-US" spc="400" baseline="0" dirty="0">
                <a:latin typeface="Inter" panose="020B0502030000000004" pitchFamily="34" charset="0"/>
                <a:ea typeface="Inter" panose="020B0502030000000004" pitchFamily="34" charset="0"/>
                <a:cs typeface="Inter" panose="020B0502030000000004" pitchFamily="34" charset="0"/>
              </a:rPr>
              <a:t>Learning &amp; Development</a:t>
            </a:r>
          </a:p>
          <a:p>
            <a:pPr algn="r"/>
            <a:r>
              <a:rPr lang="en-US" spc="300" baseline="0" dirty="0">
                <a:solidFill>
                  <a:schemeClr val="tx2"/>
                </a:solidFill>
                <a:latin typeface="Inter" panose="020B0502030000000004" pitchFamily="34" charset="0"/>
                <a:ea typeface="Inter" panose="020B0502030000000004" pitchFamily="34" charset="0"/>
                <a:cs typeface="Inter" panose="020B0502030000000004" pitchFamily="34" charset="0"/>
              </a:rPr>
              <a:t>Objective</a:t>
            </a:r>
          </a:p>
        </p:txBody>
      </p:sp>
      <p:sp>
        <p:nvSpPr>
          <p:cNvPr id="22" name="TextBox 21">
            <a:extLst>
              <a:ext uri="{FF2B5EF4-FFF2-40B4-BE49-F238E27FC236}">
                <a16:creationId xmlns:a16="http://schemas.microsoft.com/office/drawing/2014/main" id="{BB950552-FDCE-B17B-1176-5C320ADB3445}"/>
              </a:ext>
            </a:extLst>
          </p:cNvPr>
          <p:cNvSpPr txBox="1"/>
          <p:nvPr/>
        </p:nvSpPr>
        <p:spPr>
          <a:xfrm>
            <a:off x="8826317" y="6586014"/>
            <a:ext cx="3040060" cy="215444"/>
          </a:xfrm>
          <a:prstGeom prst="rect">
            <a:avLst/>
          </a:prstGeom>
          <a:noFill/>
        </p:spPr>
        <p:txBody>
          <a:bodyPr wrap="square" rtlCol="0">
            <a:spAutoFit/>
          </a:bodyPr>
          <a:lstStyle/>
          <a:p>
            <a:pPr algn="r"/>
            <a:r>
              <a:rPr lang="en-US" sz="800" dirty="0">
                <a:solidFill>
                  <a:srgbClr val="CCCCCC"/>
                </a:solidFill>
                <a:latin typeface="Inter" panose="020B0502030000000004" pitchFamily="34" charset="0"/>
                <a:ea typeface="Inter" panose="020B0502030000000004" pitchFamily="34" charset="0"/>
                <a:cs typeface="Inter" panose="020B0502030000000004" pitchFamily="34" charset="0"/>
              </a:rPr>
              <a:t>SME Source Markham</a:t>
            </a:r>
            <a:endParaRPr lang="en-CA" sz="800" dirty="0">
              <a:solidFill>
                <a:srgbClr val="CCCCCC"/>
              </a:solidFill>
              <a:latin typeface="Inter" panose="020B0502030000000004" pitchFamily="34" charset="0"/>
              <a:ea typeface="Inter" panose="020B0502030000000004" pitchFamily="34" charset="0"/>
              <a:cs typeface="Inter" panose="020B0502030000000004" pitchFamily="34" charset="0"/>
            </a:endParaRPr>
          </a:p>
        </p:txBody>
      </p:sp>
      <p:pic>
        <p:nvPicPr>
          <p:cNvPr id="23" name="Picture 22">
            <a:extLst>
              <a:ext uri="{FF2B5EF4-FFF2-40B4-BE49-F238E27FC236}">
                <a16:creationId xmlns:a16="http://schemas.microsoft.com/office/drawing/2014/main" id="{2B6421EF-A5FD-A5C2-55A9-0337C83F91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25554" y="6224349"/>
            <a:ext cx="747346" cy="306603"/>
          </a:xfrm>
          <a:prstGeom prst="rect">
            <a:avLst/>
          </a:prstGeom>
        </p:spPr>
      </p:pic>
      <p:cxnSp>
        <p:nvCxnSpPr>
          <p:cNvPr id="32" name="Straight Connector 31">
            <a:extLst>
              <a:ext uri="{FF2B5EF4-FFF2-40B4-BE49-F238E27FC236}">
                <a16:creationId xmlns:a16="http://schemas.microsoft.com/office/drawing/2014/main" id="{AE70C60B-2D0F-9A3E-E9C0-12FA568E3133}"/>
              </a:ext>
            </a:extLst>
          </p:cNvPr>
          <p:cNvCxnSpPr/>
          <p:nvPr/>
        </p:nvCxnSpPr>
        <p:spPr>
          <a:xfrm flipH="1">
            <a:off x="419100" y="6560133"/>
            <a:ext cx="113538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3" name="Text Placeholder 2">
            <a:extLst>
              <a:ext uri="{FF2B5EF4-FFF2-40B4-BE49-F238E27FC236}">
                <a16:creationId xmlns:a16="http://schemas.microsoft.com/office/drawing/2014/main" id="{6C22556B-70D7-AFCB-A7EF-C103728F94F3}"/>
              </a:ext>
            </a:extLst>
          </p:cNvPr>
          <p:cNvSpPr txBox="1">
            <a:spLocks/>
          </p:cNvSpPr>
          <p:nvPr/>
        </p:nvSpPr>
        <p:spPr>
          <a:xfrm>
            <a:off x="348764" y="6347056"/>
            <a:ext cx="13082082" cy="495633"/>
          </a:xfrm>
          <a:prstGeom prst="rect">
            <a:avLst/>
          </a:prstGeom>
        </p:spPr>
        <p:txBody>
          <a:bodyPr/>
          <a:lstStyle>
            <a:lvl1pPr marL="0" indent="0" algn="l" defTabSz="914400" rtl="0" eaLnBrk="1" latinLnBrk="0" hangingPunct="1">
              <a:lnSpc>
                <a:spcPct val="100000"/>
              </a:lnSpc>
              <a:spcBef>
                <a:spcPts val="0"/>
              </a:spcBef>
              <a:spcAft>
                <a:spcPts val="800"/>
              </a:spcAft>
              <a:buClr>
                <a:schemeClr val="tx1"/>
              </a:buClr>
              <a:buFont typeface="Arial" panose="020B0604020202020204" pitchFamily="34" charset="0"/>
              <a:buNone/>
              <a:defRPr sz="2000" kern="1200" baseline="0">
                <a:solidFill>
                  <a:srgbClr val="C8FF08"/>
                </a:solidFill>
                <a:latin typeface="Inter" panose="020B0502030000000004" pitchFamily="34" charset="0"/>
                <a:ea typeface="Inter" panose="020B0502030000000004" pitchFamily="34" charset="0"/>
                <a:cs typeface="Inter" panose="020B0502030000000004" pitchFamily="34" charset="0"/>
              </a:defRPr>
            </a:lvl1pPr>
            <a:lvl2pPr marL="171450" indent="-17145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rgbClr val="212121"/>
                </a:solidFill>
                <a:latin typeface="Inter" panose="02000503000000020004" pitchFamily="2" charset="0"/>
                <a:ea typeface="+mn-ea"/>
                <a:cs typeface="+mn-cs"/>
              </a:defRPr>
            </a:lvl2pPr>
            <a:lvl3pPr marL="365760" indent="-182880" algn="l" defTabSz="914400" rtl="0" eaLnBrk="1" latinLnBrk="0" hangingPunct="1">
              <a:lnSpc>
                <a:spcPct val="100000"/>
              </a:lnSpc>
              <a:spcBef>
                <a:spcPts val="0"/>
              </a:spcBef>
              <a:spcAft>
                <a:spcPts val="600"/>
              </a:spcAft>
              <a:buClr>
                <a:schemeClr val="tx2"/>
              </a:buClr>
              <a:buFont typeface="Arial"/>
              <a:buChar char="–"/>
              <a:defRPr sz="1600" kern="1200">
                <a:solidFill>
                  <a:srgbClr val="212121"/>
                </a:solidFill>
                <a:latin typeface="Inter" panose="02000503000000020004" pitchFamily="2" charset="0"/>
                <a:ea typeface="+mn-ea"/>
                <a:cs typeface="+mn-cs"/>
              </a:defRPr>
            </a:lvl3pPr>
            <a:lvl4pPr marL="548640" indent="-182880" algn="l" defTabSz="914400" rtl="0" eaLnBrk="1" latinLnBrk="0" hangingPunct="1">
              <a:lnSpc>
                <a:spcPct val="100000"/>
              </a:lnSpc>
              <a:spcBef>
                <a:spcPts val="0"/>
              </a:spcBef>
              <a:spcAft>
                <a:spcPts val="600"/>
              </a:spcAft>
              <a:buClr>
                <a:schemeClr val="tx2"/>
              </a:buClr>
              <a:buFont typeface="Arial"/>
              <a:buChar char="–"/>
              <a:defRPr sz="1600" kern="1200">
                <a:solidFill>
                  <a:srgbClr val="212121"/>
                </a:solidFill>
                <a:latin typeface="Inter" panose="02000503000000020004" pitchFamily="2" charset="0"/>
                <a:ea typeface="+mn-ea"/>
                <a:cs typeface="+mn-cs"/>
              </a:defRPr>
            </a:lvl4pPr>
            <a:lvl5pPr marL="731520" indent="-182880" algn="l" defTabSz="914400" rtl="0" eaLnBrk="1" latinLnBrk="0" hangingPunct="1">
              <a:lnSpc>
                <a:spcPct val="100000"/>
              </a:lnSpc>
              <a:spcBef>
                <a:spcPts val="0"/>
              </a:spcBef>
              <a:spcAft>
                <a:spcPts val="600"/>
              </a:spcAft>
              <a:buClr>
                <a:schemeClr val="tx2"/>
              </a:buClr>
              <a:buFont typeface="Arial"/>
              <a:buChar char="–"/>
              <a:defRPr sz="1600" kern="1200">
                <a:solidFill>
                  <a:srgbClr val="212121"/>
                </a:solidFill>
                <a:latin typeface="Inter" panose="02000503000000020004" pitchFamily="2" charset="0"/>
                <a:ea typeface="+mn-ea"/>
                <a:cs typeface="+mn-cs"/>
              </a:defRPr>
            </a:lvl5pPr>
            <a:lvl6pPr marL="0" indent="0" algn="l" defTabSz="914400" rtl="0" eaLnBrk="1" latinLnBrk="0" hangingPunct="1">
              <a:lnSpc>
                <a:spcPct val="100000"/>
              </a:lnSpc>
              <a:spcBef>
                <a:spcPts val="0"/>
              </a:spcBef>
              <a:spcAft>
                <a:spcPts val="400"/>
              </a:spcAft>
              <a:buClr>
                <a:schemeClr val="tx1"/>
              </a:buClr>
              <a:buFont typeface="Arial" panose="020B0604020202020204" pitchFamily="34" charset="0"/>
              <a:buNone/>
              <a:tabLst/>
              <a:defRPr sz="1400" kern="1200">
                <a:solidFill>
                  <a:schemeClr val="tx1"/>
                </a:solidFill>
                <a:latin typeface="+mn-lt"/>
                <a:ea typeface="+mn-ea"/>
                <a:cs typeface="+mn-cs"/>
              </a:defRPr>
            </a:lvl6pPr>
            <a:lvl7pPr marL="0" indent="-182880" algn="l" defTabSz="914400" rtl="0" eaLnBrk="1" latinLnBrk="0" hangingPunct="1">
              <a:lnSpc>
                <a:spcPct val="100000"/>
              </a:lnSpc>
              <a:spcBef>
                <a:spcPts val="0"/>
              </a:spcBef>
              <a:spcAft>
                <a:spcPts val="400"/>
              </a:spcAft>
              <a:buClr>
                <a:schemeClr val="tx1"/>
              </a:buClr>
              <a:buFont typeface="Arial"/>
              <a:buChar char="–"/>
              <a:defRPr sz="1400" kern="1200">
                <a:solidFill>
                  <a:schemeClr val="tx1"/>
                </a:solidFill>
                <a:latin typeface="+mn-lt"/>
                <a:ea typeface="+mn-ea"/>
                <a:cs typeface="+mn-cs"/>
              </a:defRPr>
            </a:lvl7pPr>
            <a:lvl8pPr marL="365760" indent="-182880" algn="l" defTabSz="914400" rtl="0" eaLnBrk="1" latinLnBrk="0" hangingPunct="1">
              <a:lnSpc>
                <a:spcPct val="100000"/>
              </a:lnSpc>
              <a:spcBef>
                <a:spcPts val="0"/>
              </a:spcBef>
              <a:spcAft>
                <a:spcPts val="400"/>
              </a:spcAft>
              <a:buClr>
                <a:schemeClr val="tx1"/>
              </a:buClr>
              <a:buFont typeface="Arial"/>
              <a:buChar char="–"/>
              <a:defRPr sz="1400" kern="1200">
                <a:solidFill>
                  <a:schemeClr val="tx1"/>
                </a:solidFill>
                <a:latin typeface="+mn-lt"/>
                <a:ea typeface="+mn-ea"/>
                <a:cs typeface="+mn-cs"/>
              </a:defRPr>
            </a:lvl8pPr>
            <a:lvl9pPr marL="0" indent="0" algn="l" defTabSz="914400" rtl="0" eaLnBrk="1" latinLnBrk="0" hangingPunct="1">
              <a:lnSpc>
                <a:spcPct val="100000"/>
              </a:lnSpc>
              <a:spcBef>
                <a:spcPts val="0"/>
              </a:spcBef>
              <a:spcAft>
                <a:spcPts val="200"/>
              </a:spcAft>
              <a:buFont typeface="Arial" panose="020B0604020202020204" pitchFamily="34" charset="0"/>
              <a:buNone/>
              <a:tabLst/>
              <a:defRPr sz="1100" i="1" kern="1200">
                <a:solidFill>
                  <a:schemeClr val="tx1"/>
                </a:solidFill>
                <a:latin typeface="+mn-lt"/>
                <a:ea typeface="+mn-ea"/>
                <a:cs typeface="+mn-cs"/>
              </a:defRPr>
            </a:lvl9pPr>
          </a:lstStyle>
          <a:p>
            <a:r>
              <a:rPr lang="en-US" sz="1000" dirty="0"/>
              <a:t>G500-1050 l G500 Hardware Rev A v1</a:t>
            </a:r>
          </a:p>
        </p:txBody>
      </p:sp>
      <p:sp>
        <p:nvSpPr>
          <p:cNvPr id="13" name="TextBox 12">
            <a:extLst>
              <a:ext uri="{FF2B5EF4-FFF2-40B4-BE49-F238E27FC236}">
                <a16:creationId xmlns:a16="http://schemas.microsoft.com/office/drawing/2014/main" id="{8979AA2F-F24F-0F7A-083A-3240FC39BDE2}"/>
              </a:ext>
            </a:extLst>
          </p:cNvPr>
          <p:cNvSpPr txBox="1"/>
          <p:nvPr/>
        </p:nvSpPr>
        <p:spPr>
          <a:xfrm>
            <a:off x="2278236" y="2687155"/>
            <a:ext cx="16136221" cy="1231106"/>
          </a:xfrm>
          <a:prstGeom prst="rect">
            <a:avLst/>
          </a:prstGeom>
          <a:noFill/>
        </p:spPr>
        <p:txBody>
          <a:bodyPr wrap="square" rtlCol="0">
            <a:spAutoFit/>
          </a:bodyPr>
          <a:lstStyle/>
          <a:p>
            <a:r>
              <a:rPr lang="en-US" sz="1400" dirty="0">
                <a:latin typeface="Inter" panose="020B0502030000000004" pitchFamily="34" charset="0"/>
                <a:ea typeface="Inter" panose="020B0502030000000004" pitchFamily="34" charset="0"/>
              </a:rPr>
              <a:t>At the completion of this module you will be able to identify and recite all concepts presented. </a:t>
            </a:r>
          </a:p>
          <a:p>
            <a:endParaRPr lang="en-US" sz="1400" dirty="0">
              <a:latin typeface="Inter" panose="020B0502030000000004" pitchFamily="34" charset="0"/>
              <a:ea typeface="Inter" panose="020B0502030000000004" pitchFamily="34" charset="0"/>
            </a:endParaRPr>
          </a:p>
          <a:p>
            <a:r>
              <a:rPr lang="en-US" sz="1400" dirty="0">
                <a:latin typeface="Inter" panose="020B0502030000000004" pitchFamily="34" charset="0"/>
                <a:ea typeface="Inter" panose="020B0502030000000004" pitchFamily="34" charset="0"/>
              </a:rPr>
              <a:t>If you are viewing this as part of a structured training program </a:t>
            </a:r>
            <a:r>
              <a:rPr lang="en-US" sz="1400" i="1" dirty="0">
                <a:latin typeface="Inter" panose="020B0502030000000004" pitchFamily="34" charset="0"/>
                <a:ea typeface="Inter" panose="020B0502030000000004" pitchFamily="34" charset="0"/>
              </a:rPr>
              <a:t>PLEASE</a:t>
            </a:r>
            <a:r>
              <a:rPr lang="en-US" sz="1400" dirty="0">
                <a:latin typeface="Inter" panose="020B0502030000000004" pitchFamily="34" charset="0"/>
                <a:ea typeface="Inter" panose="020B0502030000000004" pitchFamily="34" charset="0"/>
              </a:rPr>
              <a:t> complete the </a:t>
            </a:r>
            <a:br>
              <a:rPr lang="en-US" sz="1400" dirty="0">
                <a:latin typeface="Inter" panose="020B0502030000000004" pitchFamily="34" charset="0"/>
                <a:ea typeface="Inter" panose="020B0502030000000004" pitchFamily="34" charset="0"/>
              </a:rPr>
            </a:br>
            <a:r>
              <a:rPr lang="en-US" sz="1400" dirty="0">
                <a:latin typeface="Inter" panose="020B0502030000000004" pitchFamily="34" charset="0"/>
                <a:ea typeface="Inter" panose="020B0502030000000004" pitchFamily="34" charset="0"/>
              </a:rPr>
              <a:t>associated assessment test. You are required to score above 80%. </a:t>
            </a:r>
          </a:p>
          <a:p>
            <a:endParaRPr lang="en-US" sz="1800" dirty="0">
              <a:latin typeface="+mn-lt"/>
            </a:endParaRPr>
          </a:p>
        </p:txBody>
      </p:sp>
      <p:sp>
        <p:nvSpPr>
          <p:cNvPr id="14" name="TextBox 13">
            <a:extLst>
              <a:ext uri="{FF2B5EF4-FFF2-40B4-BE49-F238E27FC236}">
                <a16:creationId xmlns:a16="http://schemas.microsoft.com/office/drawing/2014/main" id="{CA2B5C67-B619-9779-A75F-17AE84EA19AB}"/>
              </a:ext>
            </a:extLst>
          </p:cNvPr>
          <p:cNvSpPr txBox="1"/>
          <p:nvPr/>
        </p:nvSpPr>
        <p:spPr>
          <a:xfrm>
            <a:off x="4643417" y="3651456"/>
            <a:ext cx="6681637" cy="984885"/>
          </a:xfrm>
          <a:prstGeom prst="rect">
            <a:avLst/>
          </a:prstGeom>
          <a:noFill/>
        </p:spPr>
        <p:txBody>
          <a:bodyPr wrap="none" rtlCol="0">
            <a:spAutoFit/>
          </a:bodyPr>
          <a:lstStyle/>
          <a:p>
            <a:pPr marL="0" marR="0" lvl="0" indent="0" algn="l" defTabSz="914309" rtl="0" eaLnBrk="0" fontAlgn="base" latinLnBrk="0" hangingPunct="0">
              <a:lnSpc>
                <a:spcPct val="100000"/>
              </a:lnSpc>
              <a:spcBef>
                <a:spcPct val="0"/>
              </a:spcBef>
              <a:spcAft>
                <a:spcPct val="0"/>
              </a:spcAft>
              <a:buClrTx/>
              <a:buSzTx/>
              <a:buFontTx/>
              <a:buNone/>
              <a:tabLst/>
              <a:defRPr/>
            </a:pPr>
            <a:r>
              <a:rPr lang="en-US" sz="4000" dirty="0">
                <a:solidFill>
                  <a:schemeClr val="bg1"/>
                </a:solidFill>
                <a:latin typeface="Inter" panose="020B0502030000000004" pitchFamily="34" charset="0"/>
                <a:ea typeface="Inter" panose="020B0502030000000004" pitchFamily="34" charset="0"/>
              </a:rPr>
              <a:t>Learning Module Objective</a:t>
            </a:r>
          </a:p>
          <a:p>
            <a:endParaRPr lang="en-US" sz="1800" dirty="0">
              <a:latin typeface="+mn-lt"/>
            </a:endParaRPr>
          </a:p>
        </p:txBody>
      </p:sp>
      <p:sp>
        <p:nvSpPr>
          <p:cNvPr id="15" name="TextBox 14">
            <a:extLst>
              <a:ext uri="{FF2B5EF4-FFF2-40B4-BE49-F238E27FC236}">
                <a16:creationId xmlns:a16="http://schemas.microsoft.com/office/drawing/2014/main" id="{E9AC2F41-F48F-D50A-160C-1AB3790928A1}"/>
              </a:ext>
            </a:extLst>
          </p:cNvPr>
          <p:cNvSpPr txBox="1"/>
          <p:nvPr/>
        </p:nvSpPr>
        <p:spPr>
          <a:xfrm>
            <a:off x="2359863" y="2233747"/>
            <a:ext cx="6089544" cy="395651"/>
          </a:xfrm>
          <a:prstGeom prst="rect">
            <a:avLst/>
          </a:prstGeom>
          <a:noFill/>
        </p:spPr>
        <p:txBody>
          <a:bodyPr wrap="square" lIns="0" tIns="0" rIns="0" bIns="0" rtlCol="0">
            <a:noAutofit/>
          </a:bodyPr>
          <a:lstStyle/>
          <a:p>
            <a:pPr algn="l">
              <a:spcAft>
                <a:spcPts val="600"/>
              </a:spcAft>
            </a:pPr>
            <a:r>
              <a:rPr lang="en-US" sz="2000" dirty="0"/>
              <a:t>Learning Module Objective</a:t>
            </a:r>
            <a:endParaRPr lang="en-CA" sz="2000" dirty="0"/>
          </a:p>
        </p:txBody>
      </p:sp>
    </p:spTree>
    <p:extLst>
      <p:ext uri="{BB962C8B-B14F-4D97-AF65-F5344CB8AC3E}">
        <p14:creationId xmlns:p14="http://schemas.microsoft.com/office/powerpoint/2010/main" val="14962213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5382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E6D2BA1-D8E8-4014-AE04-2BC92D7E070D}"/>
              </a:ext>
            </a:extLst>
          </p:cNvPr>
          <p:cNvSpPr>
            <a:spLocks noGrp="1"/>
          </p:cNvSpPr>
          <p:nvPr>
            <p:ph type="body" sz="quarter" idx="10"/>
          </p:nvPr>
        </p:nvSpPr>
        <p:spPr>
          <a:xfrm>
            <a:off x="352425" y="517951"/>
            <a:ext cx="7335441" cy="394276"/>
          </a:xfrm>
        </p:spPr>
        <p:txBody>
          <a:bodyPr/>
          <a:lstStyle/>
          <a:p>
            <a:r>
              <a:rPr lang="en-US" sz="2197" b="1" dirty="0">
                <a:solidFill>
                  <a:schemeClr val="tx1"/>
                </a:solidFill>
                <a:latin typeface="+mn-lt"/>
              </a:rPr>
              <a:t>G500</a:t>
            </a:r>
          </a:p>
        </p:txBody>
      </p:sp>
      <p:sp>
        <p:nvSpPr>
          <p:cNvPr id="14" name="Text Placeholder 13">
            <a:extLst>
              <a:ext uri="{FF2B5EF4-FFF2-40B4-BE49-F238E27FC236}">
                <a16:creationId xmlns:a16="http://schemas.microsoft.com/office/drawing/2014/main" id="{127338EA-A045-4554-A0B5-103DB3550FF6}"/>
              </a:ext>
            </a:extLst>
          </p:cNvPr>
          <p:cNvSpPr>
            <a:spLocks noGrp="1"/>
          </p:cNvSpPr>
          <p:nvPr>
            <p:ph type="body" sz="quarter" idx="12"/>
          </p:nvPr>
        </p:nvSpPr>
        <p:spPr>
          <a:xfrm>
            <a:off x="9377492" y="226450"/>
            <a:ext cx="2511493" cy="3928693"/>
          </a:xfrm>
        </p:spPr>
        <p:txBody>
          <a:bodyPr/>
          <a:lstStyle/>
          <a:p>
            <a:pPr marL="342900" indent="-342900">
              <a:spcBef>
                <a:spcPts val="300"/>
              </a:spcBef>
              <a:buFont typeface="Arial" panose="020B0604020202020204" pitchFamily="34" charset="0"/>
              <a:buChar char="•"/>
            </a:pPr>
            <a:r>
              <a:rPr lang="en-US" sz="900" b="1" dirty="0">
                <a:solidFill>
                  <a:schemeClr val="bg1"/>
                </a:solidFill>
              </a:rPr>
              <a:t>Monitor</a:t>
            </a:r>
          </a:p>
          <a:p>
            <a:pPr marL="342900" indent="-342900">
              <a:spcBef>
                <a:spcPts val="300"/>
              </a:spcBef>
              <a:buFont typeface="Arial" panose="020B0604020202020204" pitchFamily="34" charset="0"/>
              <a:buChar char="•"/>
            </a:pPr>
            <a:r>
              <a:rPr lang="en-US" sz="900" b="1" dirty="0">
                <a:solidFill>
                  <a:schemeClr val="bg1"/>
                </a:solidFill>
              </a:rPr>
              <a:t>Control</a:t>
            </a:r>
          </a:p>
          <a:p>
            <a:pPr marL="342900" indent="-342900">
              <a:spcBef>
                <a:spcPts val="300"/>
              </a:spcBef>
              <a:buFont typeface="Arial" panose="020B0604020202020204" pitchFamily="34" charset="0"/>
              <a:buChar char="•"/>
            </a:pPr>
            <a:r>
              <a:rPr lang="en-US" sz="900" b="1" dirty="0">
                <a:solidFill>
                  <a:schemeClr val="bg1"/>
                </a:solidFill>
              </a:rPr>
              <a:t>Automation</a:t>
            </a:r>
          </a:p>
          <a:p>
            <a:pPr marL="342900" indent="-342900">
              <a:spcBef>
                <a:spcPts val="300"/>
              </a:spcBef>
              <a:buFont typeface="Arial" panose="020B0604020202020204" pitchFamily="34" charset="0"/>
              <a:buChar char="•"/>
            </a:pPr>
            <a:r>
              <a:rPr lang="en-US" sz="900" b="1" dirty="0">
                <a:solidFill>
                  <a:schemeClr val="bg1"/>
                </a:solidFill>
              </a:rPr>
              <a:t>Security</a:t>
            </a:r>
          </a:p>
          <a:p>
            <a:pPr marL="342900" indent="-342900">
              <a:lnSpc>
                <a:spcPct val="150000"/>
              </a:lnSpc>
              <a:spcBef>
                <a:spcPts val="300"/>
              </a:spcBef>
              <a:buFont typeface="Arial" panose="020B0604020202020204" pitchFamily="34" charset="0"/>
              <a:buChar char="•"/>
            </a:pPr>
            <a:r>
              <a:rPr lang="en-US" sz="900" b="1" dirty="0">
                <a:solidFill>
                  <a:schemeClr val="bg1"/>
                </a:solidFill>
              </a:rPr>
              <a:t>Data acquisition</a:t>
            </a:r>
          </a:p>
          <a:p>
            <a:pPr marL="342900" indent="-342900">
              <a:lnSpc>
                <a:spcPct val="150000"/>
              </a:lnSpc>
              <a:spcBef>
                <a:spcPts val="300"/>
              </a:spcBef>
              <a:buFont typeface="Arial" panose="020B0604020202020204" pitchFamily="34" charset="0"/>
              <a:buChar char="•"/>
            </a:pPr>
            <a:r>
              <a:rPr lang="en-US" sz="900" b="1" dirty="0">
                <a:solidFill>
                  <a:schemeClr val="bg1"/>
                </a:solidFill>
              </a:rPr>
              <a:t>Automatic control</a:t>
            </a:r>
          </a:p>
          <a:p>
            <a:pPr marL="342900" indent="-342900">
              <a:lnSpc>
                <a:spcPct val="150000"/>
              </a:lnSpc>
              <a:spcBef>
                <a:spcPts val="300"/>
              </a:spcBef>
              <a:buFont typeface="Arial" panose="020B0604020202020204" pitchFamily="34" charset="0"/>
              <a:buChar char="•"/>
            </a:pPr>
            <a:r>
              <a:rPr lang="en-US" sz="900" b="1" dirty="0">
                <a:solidFill>
                  <a:schemeClr val="bg1"/>
                </a:solidFill>
              </a:rPr>
              <a:t>Data collection from the field devices/sensors</a:t>
            </a:r>
          </a:p>
          <a:p>
            <a:pPr marL="342900" indent="-342900">
              <a:lnSpc>
                <a:spcPct val="150000"/>
              </a:lnSpc>
              <a:spcBef>
                <a:spcPts val="300"/>
              </a:spcBef>
              <a:buFont typeface="Arial" panose="020B0604020202020204" pitchFamily="34" charset="0"/>
              <a:buChar char="•"/>
            </a:pPr>
            <a:r>
              <a:rPr lang="en-US" sz="900" b="1" dirty="0">
                <a:solidFill>
                  <a:schemeClr val="bg1"/>
                </a:solidFill>
              </a:rPr>
              <a:t>Interconnection with the plant DCS</a:t>
            </a:r>
          </a:p>
          <a:p>
            <a:pPr marL="342900" indent="-342900">
              <a:lnSpc>
                <a:spcPct val="150000"/>
              </a:lnSpc>
              <a:spcBef>
                <a:spcPts val="300"/>
              </a:spcBef>
              <a:buFont typeface="Arial" panose="020B0604020202020204" pitchFamily="34" charset="0"/>
              <a:buChar char="•"/>
            </a:pPr>
            <a:r>
              <a:rPr lang="en-US" sz="900" b="1" dirty="0">
                <a:solidFill>
                  <a:schemeClr val="bg1"/>
                </a:solidFill>
              </a:rPr>
              <a:t>Local HMI</a:t>
            </a:r>
          </a:p>
          <a:p>
            <a:pPr marL="342900" indent="-342900">
              <a:lnSpc>
                <a:spcPct val="150000"/>
              </a:lnSpc>
              <a:spcBef>
                <a:spcPts val="300"/>
              </a:spcBef>
              <a:buFont typeface="Arial" panose="020B0604020202020204" pitchFamily="34" charset="0"/>
              <a:buChar char="•"/>
            </a:pPr>
            <a:r>
              <a:rPr lang="en-US" sz="900" b="1" dirty="0">
                <a:solidFill>
                  <a:schemeClr val="bg1"/>
                </a:solidFill>
              </a:rPr>
              <a:t>Substation automation</a:t>
            </a:r>
          </a:p>
          <a:p>
            <a:pPr marL="342900" indent="-342900">
              <a:lnSpc>
                <a:spcPct val="150000"/>
              </a:lnSpc>
              <a:spcBef>
                <a:spcPts val="300"/>
              </a:spcBef>
              <a:buFont typeface="Arial" panose="020B0604020202020204" pitchFamily="34" charset="0"/>
              <a:buChar char="•"/>
            </a:pPr>
            <a:r>
              <a:rPr lang="en-US" sz="900" b="1" dirty="0">
                <a:solidFill>
                  <a:schemeClr val="bg1"/>
                </a:solidFill>
              </a:rPr>
              <a:t>Energy Management System</a:t>
            </a:r>
          </a:p>
          <a:p>
            <a:endParaRPr lang="en-US" sz="900" dirty="0">
              <a:solidFill>
                <a:schemeClr val="bg1"/>
              </a:solidFill>
            </a:endParaRPr>
          </a:p>
        </p:txBody>
      </p:sp>
      <p:sp>
        <p:nvSpPr>
          <p:cNvPr id="2" name="TextBox 1">
            <a:extLst>
              <a:ext uri="{FF2B5EF4-FFF2-40B4-BE49-F238E27FC236}">
                <a16:creationId xmlns:a16="http://schemas.microsoft.com/office/drawing/2014/main" id="{E537EF5C-69C7-465F-BF85-FD315295836E}"/>
              </a:ext>
            </a:extLst>
          </p:cNvPr>
          <p:cNvSpPr txBox="1"/>
          <p:nvPr/>
        </p:nvSpPr>
        <p:spPr>
          <a:xfrm>
            <a:off x="85075" y="4420964"/>
            <a:ext cx="9230354" cy="1352422"/>
          </a:xfrm>
          <a:prstGeom prst="rect">
            <a:avLst/>
          </a:prstGeom>
          <a:noFill/>
        </p:spPr>
        <p:txBody>
          <a:bodyPr wrap="square" lIns="0" tIns="0" rIns="0" bIns="0" rtlCol="0">
            <a:spAutoFit/>
          </a:bodyPr>
          <a:lstStyle/>
          <a:p>
            <a:pPr algn="ctr"/>
            <a:r>
              <a:rPr lang="en-US" sz="2197" dirty="0"/>
              <a:t>The Multi-function Controller Platform (MCP) G500 data concentrator hardware incorporates cutting edge gateway technology with a state-of-the-art communications architecture to facilitate the smoothest combination of control, communication and monitoring in industry.</a:t>
            </a:r>
          </a:p>
        </p:txBody>
      </p:sp>
      <p:pic>
        <p:nvPicPr>
          <p:cNvPr id="10" name="Picture 9">
            <a:extLst>
              <a:ext uri="{FF2B5EF4-FFF2-40B4-BE49-F238E27FC236}">
                <a16:creationId xmlns:a16="http://schemas.microsoft.com/office/drawing/2014/main" id="{03CD6355-AEBA-4E74-9A60-E77E9834D0FF}"/>
              </a:ext>
            </a:extLst>
          </p:cNvPr>
          <p:cNvPicPr>
            <a:picLocks noChangeAspect="1"/>
          </p:cNvPicPr>
          <p:nvPr/>
        </p:nvPicPr>
        <p:blipFill>
          <a:blip r:embed="rId3"/>
          <a:stretch>
            <a:fillRect/>
          </a:stretch>
        </p:blipFill>
        <p:spPr>
          <a:xfrm>
            <a:off x="153247" y="1085855"/>
            <a:ext cx="973216" cy="841427"/>
          </a:xfrm>
          <a:prstGeom prst="rect">
            <a:avLst/>
          </a:prstGeom>
        </p:spPr>
      </p:pic>
      <p:sp>
        <p:nvSpPr>
          <p:cNvPr id="13" name="Rectangle 12">
            <a:extLst>
              <a:ext uri="{FF2B5EF4-FFF2-40B4-BE49-F238E27FC236}">
                <a16:creationId xmlns:a16="http://schemas.microsoft.com/office/drawing/2014/main" id="{1A57D2E7-04EA-48AC-B781-3FB93FFE0830}"/>
              </a:ext>
            </a:extLst>
          </p:cNvPr>
          <p:cNvSpPr>
            <a:spLocks noChangeArrowheads="1"/>
          </p:cNvSpPr>
          <p:nvPr/>
        </p:nvSpPr>
        <p:spPr bwMode="auto">
          <a:xfrm>
            <a:off x="1188038" y="1085855"/>
            <a:ext cx="1035713" cy="953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3200" kern="1200">
                <a:solidFill>
                  <a:schemeClr val="tx1"/>
                </a:solidFill>
                <a:latin typeface="GE Inspira Pitch" pitchFamily="34" charset="0"/>
                <a:ea typeface="+mn-ea"/>
                <a:cs typeface="+mn-cs"/>
              </a:defRPr>
            </a:lvl1pPr>
            <a:lvl2pPr marL="457200" algn="l" rtl="0" eaLnBrk="0" fontAlgn="base" hangingPunct="0">
              <a:spcBef>
                <a:spcPct val="0"/>
              </a:spcBef>
              <a:spcAft>
                <a:spcPct val="0"/>
              </a:spcAft>
              <a:defRPr sz="3200" kern="1200">
                <a:solidFill>
                  <a:schemeClr val="tx1"/>
                </a:solidFill>
                <a:latin typeface="GE Inspira Pitch" pitchFamily="34" charset="0"/>
                <a:ea typeface="+mn-ea"/>
                <a:cs typeface="+mn-cs"/>
              </a:defRPr>
            </a:lvl2pPr>
            <a:lvl3pPr marL="914400" algn="l" rtl="0" eaLnBrk="0" fontAlgn="base" hangingPunct="0">
              <a:spcBef>
                <a:spcPct val="0"/>
              </a:spcBef>
              <a:spcAft>
                <a:spcPct val="0"/>
              </a:spcAft>
              <a:defRPr sz="3200" kern="1200">
                <a:solidFill>
                  <a:schemeClr val="tx1"/>
                </a:solidFill>
                <a:latin typeface="GE Inspira Pitch" pitchFamily="34" charset="0"/>
                <a:ea typeface="+mn-ea"/>
                <a:cs typeface="+mn-cs"/>
              </a:defRPr>
            </a:lvl3pPr>
            <a:lvl4pPr marL="1371600" algn="l" rtl="0" eaLnBrk="0" fontAlgn="base" hangingPunct="0">
              <a:spcBef>
                <a:spcPct val="0"/>
              </a:spcBef>
              <a:spcAft>
                <a:spcPct val="0"/>
              </a:spcAft>
              <a:defRPr sz="3200" kern="1200">
                <a:solidFill>
                  <a:schemeClr val="tx1"/>
                </a:solidFill>
                <a:latin typeface="GE Inspira Pitch" pitchFamily="34" charset="0"/>
                <a:ea typeface="+mn-ea"/>
                <a:cs typeface="+mn-cs"/>
              </a:defRPr>
            </a:lvl4pPr>
            <a:lvl5pPr marL="1828800" algn="l" rtl="0" eaLnBrk="0" fontAlgn="base" hangingPunct="0">
              <a:spcBef>
                <a:spcPct val="0"/>
              </a:spcBef>
              <a:spcAft>
                <a:spcPct val="0"/>
              </a:spcAft>
              <a:defRPr sz="3200" kern="1200">
                <a:solidFill>
                  <a:schemeClr val="tx1"/>
                </a:solidFill>
                <a:latin typeface="GE Inspira Pitch" pitchFamily="34" charset="0"/>
                <a:ea typeface="+mn-ea"/>
                <a:cs typeface="+mn-cs"/>
              </a:defRPr>
            </a:lvl5pPr>
            <a:lvl6pPr marL="2286000" algn="l" defTabSz="914400" rtl="0" eaLnBrk="1" latinLnBrk="0" hangingPunct="1">
              <a:defRPr sz="3200" kern="1200">
                <a:solidFill>
                  <a:schemeClr val="tx1"/>
                </a:solidFill>
                <a:latin typeface="GE Inspira Pitch" pitchFamily="34" charset="0"/>
                <a:ea typeface="+mn-ea"/>
                <a:cs typeface="+mn-cs"/>
              </a:defRPr>
            </a:lvl6pPr>
            <a:lvl7pPr marL="2743200" algn="l" defTabSz="914400" rtl="0" eaLnBrk="1" latinLnBrk="0" hangingPunct="1">
              <a:defRPr sz="3200" kern="1200">
                <a:solidFill>
                  <a:schemeClr val="tx1"/>
                </a:solidFill>
                <a:latin typeface="GE Inspira Pitch" pitchFamily="34" charset="0"/>
                <a:ea typeface="+mn-ea"/>
                <a:cs typeface="+mn-cs"/>
              </a:defRPr>
            </a:lvl7pPr>
            <a:lvl8pPr marL="3200400" algn="l" defTabSz="914400" rtl="0" eaLnBrk="1" latinLnBrk="0" hangingPunct="1">
              <a:defRPr sz="3200" kern="1200">
                <a:solidFill>
                  <a:schemeClr val="tx1"/>
                </a:solidFill>
                <a:latin typeface="GE Inspira Pitch" pitchFamily="34" charset="0"/>
                <a:ea typeface="+mn-ea"/>
                <a:cs typeface="+mn-cs"/>
              </a:defRPr>
            </a:lvl8pPr>
            <a:lvl9pPr marL="3657600" algn="l" defTabSz="914400" rtl="0" eaLnBrk="1" latinLnBrk="0" hangingPunct="1">
              <a:defRPr sz="3200" kern="1200">
                <a:solidFill>
                  <a:schemeClr val="tx1"/>
                </a:solidFill>
                <a:latin typeface="GE Inspira Pitch" pitchFamily="34" charset="0"/>
                <a:ea typeface="+mn-ea"/>
                <a:cs typeface="+mn-cs"/>
              </a:defRPr>
            </a:lvl9pPr>
          </a:lstStyle>
          <a:p>
            <a:pPr defTabSz="256866" eaLnBrk="1" fontAlgn="auto" hangingPunct="1">
              <a:spcBef>
                <a:spcPts val="0"/>
              </a:spcBef>
              <a:spcAft>
                <a:spcPts val="0"/>
              </a:spcAft>
            </a:pPr>
            <a:r>
              <a:rPr lang="en-US" sz="799" b="1" kern="0" dirty="0">
                <a:latin typeface="+mn-lt"/>
              </a:rPr>
              <a:t>Advanced Gateway</a:t>
            </a:r>
          </a:p>
          <a:p>
            <a:pPr defTabSz="256866" eaLnBrk="1" fontAlgn="auto" hangingPunct="1">
              <a:spcBef>
                <a:spcPts val="0"/>
              </a:spcBef>
              <a:spcAft>
                <a:spcPts val="0"/>
              </a:spcAft>
            </a:pPr>
            <a:r>
              <a:rPr lang="en-US" sz="799" kern="0" dirty="0">
                <a:latin typeface="+mn-lt"/>
              </a:rPr>
              <a:t>Data collection from substation IEDs,  for control &amp; secure monitoring </a:t>
            </a:r>
          </a:p>
        </p:txBody>
      </p:sp>
      <p:pic>
        <p:nvPicPr>
          <p:cNvPr id="15" name="Picture 14">
            <a:extLst>
              <a:ext uri="{FF2B5EF4-FFF2-40B4-BE49-F238E27FC236}">
                <a16:creationId xmlns:a16="http://schemas.microsoft.com/office/drawing/2014/main" id="{46140751-9C38-4D14-840C-2481DD251E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3015" y="2044132"/>
            <a:ext cx="885023" cy="841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pic>
      <p:sp>
        <p:nvSpPr>
          <p:cNvPr id="16" name="Rectangle 15">
            <a:extLst>
              <a:ext uri="{FF2B5EF4-FFF2-40B4-BE49-F238E27FC236}">
                <a16:creationId xmlns:a16="http://schemas.microsoft.com/office/drawing/2014/main" id="{3D9921F4-698A-40DB-BC24-8A024FD6247B}"/>
              </a:ext>
            </a:extLst>
          </p:cNvPr>
          <p:cNvSpPr>
            <a:spLocks noChangeArrowheads="1"/>
          </p:cNvSpPr>
          <p:nvPr/>
        </p:nvSpPr>
        <p:spPr bwMode="auto">
          <a:xfrm>
            <a:off x="1188038" y="2151167"/>
            <a:ext cx="1046360" cy="953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3200" kern="1200">
                <a:solidFill>
                  <a:schemeClr val="tx1"/>
                </a:solidFill>
                <a:latin typeface="GE Inspira Pitch" pitchFamily="34" charset="0"/>
                <a:ea typeface="+mn-ea"/>
                <a:cs typeface="+mn-cs"/>
              </a:defRPr>
            </a:lvl1pPr>
            <a:lvl2pPr marL="457200" algn="l" rtl="0" eaLnBrk="0" fontAlgn="base" hangingPunct="0">
              <a:spcBef>
                <a:spcPct val="0"/>
              </a:spcBef>
              <a:spcAft>
                <a:spcPct val="0"/>
              </a:spcAft>
              <a:defRPr sz="3200" kern="1200">
                <a:solidFill>
                  <a:schemeClr val="tx1"/>
                </a:solidFill>
                <a:latin typeface="GE Inspira Pitch" pitchFamily="34" charset="0"/>
                <a:ea typeface="+mn-ea"/>
                <a:cs typeface="+mn-cs"/>
              </a:defRPr>
            </a:lvl2pPr>
            <a:lvl3pPr marL="914400" algn="l" rtl="0" eaLnBrk="0" fontAlgn="base" hangingPunct="0">
              <a:spcBef>
                <a:spcPct val="0"/>
              </a:spcBef>
              <a:spcAft>
                <a:spcPct val="0"/>
              </a:spcAft>
              <a:defRPr sz="3200" kern="1200">
                <a:solidFill>
                  <a:schemeClr val="tx1"/>
                </a:solidFill>
                <a:latin typeface="GE Inspira Pitch" pitchFamily="34" charset="0"/>
                <a:ea typeface="+mn-ea"/>
                <a:cs typeface="+mn-cs"/>
              </a:defRPr>
            </a:lvl3pPr>
            <a:lvl4pPr marL="1371600" algn="l" rtl="0" eaLnBrk="0" fontAlgn="base" hangingPunct="0">
              <a:spcBef>
                <a:spcPct val="0"/>
              </a:spcBef>
              <a:spcAft>
                <a:spcPct val="0"/>
              </a:spcAft>
              <a:defRPr sz="3200" kern="1200">
                <a:solidFill>
                  <a:schemeClr val="tx1"/>
                </a:solidFill>
                <a:latin typeface="GE Inspira Pitch" pitchFamily="34" charset="0"/>
                <a:ea typeface="+mn-ea"/>
                <a:cs typeface="+mn-cs"/>
              </a:defRPr>
            </a:lvl4pPr>
            <a:lvl5pPr marL="1828800" algn="l" rtl="0" eaLnBrk="0" fontAlgn="base" hangingPunct="0">
              <a:spcBef>
                <a:spcPct val="0"/>
              </a:spcBef>
              <a:spcAft>
                <a:spcPct val="0"/>
              </a:spcAft>
              <a:defRPr sz="3200" kern="1200">
                <a:solidFill>
                  <a:schemeClr val="tx1"/>
                </a:solidFill>
                <a:latin typeface="GE Inspira Pitch" pitchFamily="34" charset="0"/>
                <a:ea typeface="+mn-ea"/>
                <a:cs typeface="+mn-cs"/>
              </a:defRPr>
            </a:lvl5pPr>
            <a:lvl6pPr marL="2286000" algn="l" defTabSz="914400" rtl="0" eaLnBrk="1" latinLnBrk="0" hangingPunct="1">
              <a:defRPr sz="3200" kern="1200">
                <a:solidFill>
                  <a:schemeClr val="tx1"/>
                </a:solidFill>
                <a:latin typeface="GE Inspira Pitch" pitchFamily="34" charset="0"/>
                <a:ea typeface="+mn-ea"/>
                <a:cs typeface="+mn-cs"/>
              </a:defRPr>
            </a:lvl6pPr>
            <a:lvl7pPr marL="2743200" algn="l" defTabSz="914400" rtl="0" eaLnBrk="1" latinLnBrk="0" hangingPunct="1">
              <a:defRPr sz="3200" kern="1200">
                <a:solidFill>
                  <a:schemeClr val="tx1"/>
                </a:solidFill>
                <a:latin typeface="GE Inspira Pitch" pitchFamily="34" charset="0"/>
                <a:ea typeface="+mn-ea"/>
                <a:cs typeface="+mn-cs"/>
              </a:defRPr>
            </a:lvl7pPr>
            <a:lvl8pPr marL="3200400" algn="l" defTabSz="914400" rtl="0" eaLnBrk="1" latinLnBrk="0" hangingPunct="1">
              <a:defRPr sz="3200" kern="1200">
                <a:solidFill>
                  <a:schemeClr val="tx1"/>
                </a:solidFill>
                <a:latin typeface="GE Inspira Pitch" pitchFamily="34" charset="0"/>
                <a:ea typeface="+mn-ea"/>
                <a:cs typeface="+mn-cs"/>
              </a:defRPr>
            </a:lvl8pPr>
            <a:lvl9pPr marL="3657600" algn="l" defTabSz="914400" rtl="0" eaLnBrk="1" latinLnBrk="0" hangingPunct="1">
              <a:defRPr sz="3200" kern="1200">
                <a:solidFill>
                  <a:schemeClr val="tx1"/>
                </a:solidFill>
                <a:latin typeface="GE Inspira Pitch" pitchFamily="34" charset="0"/>
                <a:ea typeface="+mn-ea"/>
                <a:cs typeface="+mn-cs"/>
              </a:defRPr>
            </a:lvl9pPr>
          </a:lstStyle>
          <a:p>
            <a:pPr defTabSz="256866" eaLnBrk="1" fontAlgn="auto" hangingPunct="1">
              <a:spcBef>
                <a:spcPts val="0"/>
              </a:spcBef>
              <a:spcAft>
                <a:spcPts val="0"/>
              </a:spcAft>
            </a:pPr>
            <a:r>
              <a:rPr lang="en-US" sz="799" b="1" kern="0" dirty="0">
                <a:latin typeface="+mn-lt"/>
              </a:rPr>
              <a:t>Advanced Automation</a:t>
            </a:r>
          </a:p>
          <a:p>
            <a:pPr defTabSz="256866" eaLnBrk="1" fontAlgn="auto" hangingPunct="1">
              <a:spcBef>
                <a:spcPts val="0"/>
              </a:spcBef>
              <a:spcAft>
                <a:spcPts val="0"/>
              </a:spcAft>
            </a:pPr>
            <a:r>
              <a:rPr lang="en-US" sz="799" b="1" kern="0" dirty="0">
                <a:latin typeface="+mn-lt"/>
              </a:rPr>
              <a:t>Automate substation procedures using IEC 61131 compliant tools</a:t>
            </a:r>
          </a:p>
        </p:txBody>
      </p:sp>
      <p:pic>
        <p:nvPicPr>
          <p:cNvPr id="17" name="Picture 16">
            <a:extLst>
              <a:ext uri="{FF2B5EF4-FFF2-40B4-BE49-F238E27FC236}">
                <a16:creationId xmlns:a16="http://schemas.microsoft.com/office/drawing/2014/main" id="{7553E715-0C8F-40FB-9860-768C6D8422F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6636" y="3170991"/>
            <a:ext cx="975294" cy="984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pic>
      <p:sp>
        <p:nvSpPr>
          <p:cNvPr id="18" name="Rectangle 17">
            <a:extLst>
              <a:ext uri="{FF2B5EF4-FFF2-40B4-BE49-F238E27FC236}">
                <a16:creationId xmlns:a16="http://schemas.microsoft.com/office/drawing/2014/main" id="{D0AEC4C8-8E0D-4CD3-8B41-CAC0EA1000C5}"/>
              </a:ext>
            </a:extLst>
          </p:cNvPr>
          <p:cNvSpPr>
            <a:spLocks noChangeArrowheads="1"/>
          </p:cNvSpPr>
          <p:nvPr/>
        </p:nvSpPr>
        <p:spPr bwMode="auto">
          <a:xfrm>
            <a:off x="1188038" y="3216479"/>
            <a:ext cx="1035713" cy="1076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3200" kern="1200">
                <a:solidFill>
                  <a:schemeClr val="tx1"/>
                </a:solidFill>
                <a:latin typeface="GE Inspira Pitch" pitchFamily="34" charset="0"/>
                <a:ea typeface="+mn-ea"/>
                <a:cs typeface="+mn-cs"/>
              </a:defRPr>
            </a:lvl1pPr>
            <a:lvl2pPr marL="457200" algn="l" rtl="0" eaLnBrk="0" fontAlgn="base" hangingPunct="0">
              <a:spcBef>
                <a:spcPct val="0"/>
              </a:spcBef>
              <a:spcAft>
                <a:spcPct val="0"/>
              </a:spcAft>
              <a:defRPr sz="3200" kern="1200">
                <a:solidFill>
                  <a:schemeClr val="tx1"/>
                </a:solidFill>
                <a:latin typeface="GE Inspira Pitch" pitchFamily="34" charset="0"/>
                <a:ea typeface="+mn-ea"/>
                <a:cs typeface="+mn-cs"/>
              </a:defRPr>
            </a:lvl2pPr>
            <a:lvl3pPr marL="914400" algn="l" rtl="0" eaLnBrk="0" fontAlgn="base" hangingPunct="0">
              <a:spcBef>
                <a:spcPct val="0"/>
              </a:spcBef>
              <a:spcAft>
                <a:spcPct val="0"/>
              </a:spcAft>
              <a:defRPr sz="3200" kern="1200">
                <a:solidFill>
                  <a:schemeClr val="tx1"/>
                </a:solidFill>
                <a:latin typeface="GE Inspira Pitch" pitchFamily="34" charset="0"/>
                <a:ea typeface="+mn-ea"/>
                <a:cs typeface="+mn-cs"/>
              </a:defRPr>
            </a:lvl3pPr>
            <a:lvl4pPr marL="1371600" algn="l" rtl="0" eaLnBrk="0" fontAlgn="base" hangingPunct="0">
              <a:spcBef>
                <a:spcPct val="0"/>
              </a:spcBef>
              <a:spcAft>
                <a:spcPct val="0"/>
              </a:spcAft>
              <a:defRPr sz="3200" kern="1200">
                <a:solidFill>
                  <a:schemeClr val="tx1"/>
                </a:solidFill>
                <a:latin typeface="GE Inspira Pitch" pitchFamily="34" charset="0"/>
                <a:ea typeface="+mn-ea"/>
                <a:cs typeface="+mn-cs"/>
              </a:defRPr>
            </a:lvl4pPr>
            <a:lvl5pPr marL="1828800" algn="l" rtl="0" eaLnBrk="0" fontAlgn="base" hangingPunct="0">
              <a:spcBef>
                <a:spcPct val="0"/>
              </a:spcBef>
              <a:spcAft>
                <a:spcPct val="0"/>
              </a:spcAft>
              <a:defRPr sz="3200" kern="1200">
                <a:solidFill>
                  <a:schemeClr val="tx1"/>
                </a:solidFill>
                <a:latin typeface="GE Inspira Pitch" pitchFamily="34" charset="0"/>
                <a:ea typeface="+mn-ea"/>
                <a:cs typeface="+mn-cs"/>
              </a:defRPr>
            </a:lvl5pPr>
            <a:lvl6pPr marL="2286000" algn="l" defTabSz="914400" rtl="0" eaLnBrk="1" latinLnBrk="0" hangingPunct="1">
              <a:defRPr sz="3200" kern="1200">
                <a:solidFill>
                  <a:schemeClr val="tx1"/>
                </a:solidFill>
                <a:latin typeface="GE Inspira Pitch" pitchFamily="34" charset="0"/>
                <a:ea typeface="+mn-ea"/>
                <a:cs typeface="+mn-cs"/>
              </a:defRPr>
            </a:lvl6pPr>
            <a:lvl7pPr marL="2743200" algn="l" defTabSz="914400" rtl="0" eaLnBrk="1" latinLnBrk="0" hangingPunct="1">
              <a:defRPr sz="3200" kern="1200">
                <a:solidFill>
                  <a:schemeClr val="tx1"/>
                </a:solidFill>
                <a:latin typeface="GE Inspira Pitch" pitchFamily="34" charset="0"/>
                <a:ea typeface="+mn-ea"/>
                <a:cs typeface="+mn-cs"/>
              </a:defRPr>
            </a:lvl7pPr>
            <a:lvl8pPr marL="3200400" algn="l" defTabSz="914400" rtl="0" eaLnBrk="1" latinLnBrk="0" hangingPunct="1">
              <a:defRPr sz="3200" kern="1200">
                <a:solidFill>
                  <a:schemeClr val="tx1"/>
                </a:solidFill>
                <a:latin typeface="GE Inspira Pitch" pitchFamily="34" charset="0"/>
                <a:ea typeface="+mn-ea"/>
                <a:cs typeface="+mn-cs"/>
              </a:defRPr>
            </a:lvl8pPr>
            <a:lvl9pPr marL="3657600" algn="l" defTabSz="914400" rtl="0" eaLnBrk="1" latinLnBrk="0" hangingPunct="1">
              <a:defRPr sz="3200" kern="1200">
                <a:solidFill>
                  <a:schemeClr val="tx1"/>
                </a:solidFill>
                <a:latin typeface="GE Inspira Pitch" pitchFamily="34" charset="0"/>
                <a:ea typeface="+mn-ea"/>
                <a:cs typeface="+mn-cs"/>
              </a:defRPr>
            </a:lvl9pPr>
          </a:lstStyle>
          <a:p>
            <a:pPr defTabSz="256866" eaLnBrk="1" fontAlgn="auto" hangingPunct="1">
              <a:spcBef>
                <a:spcPts val="0"/>
              </a:spcBef>
              <a:spcAft>
                <a:spcPts val="0"/>
              </a:spcAft>
            </a:pPr>
            <a:r>
              <a:rPr lang="en-US" sz="799" b="1" kern="0" dirty="0">
                <a:latin typeface="+mn-lt"/>
              </a:rPr>
              <a:t>Fault Recording &amp; Data Logging , File Retrieval</a:t>
            </a:r>
          </a:p>
          <a:p>
            <a:pPr defTabSz="256866" eaLnBrk="1" fontAlgn="auto" hangingPunct="1">
              <a:spcBef>
                <a:spcPts val="0"/>
              </a:spcBef>
              <a:spcAft>
                <a:spcPts val="0"/>
              </a:spcAft>
            </a:pPr>
            <a:r>
              <a:rPr lang="en-US" sz="799" kern="0" dirty="0">
                <a:latin typeface="+mn-lt"/>
              </a:rPr>
              <a:t>Extract valuable data such as digital fault records and event files </a:t>
            </a:r>
          </a:p>
        </p:txBody>
      </p:sp>
      <p:sp>
        <p:nvSpPr>
          <p:cNvPr id="19" name="Rectangle 18">
            <a:extLst>
              <a:ext uri="{FF2B5EF4-FFF2-40B4-BE49-F238E27FC236}">
                <a16:creationId xmlns:a16="http://schemas.microsoft.com/office/drawing/2014/main" id="{5EB9F8C4-D63E-488A-962D-90302EAA3F05}"/>
              </a:ext>
            </a:extLst>
          </p:cNvPr>
          <p:cNvSpPr>
            <a:spLocks noChangeArrowheads="1"/>
          </p:cNvSpPr>
          <p:nvPr/>
        </p:nvSpPr>
        <p:spPr bwMode="auto">
          <a:xfrm>
            <a:off x="8049040" y="1024378"/>
            <a:ext cx="952023" cy="830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3200" kern="1200">
                <a:solidFill>
                  <a:schemeClr val="tx1"/>
                </a:solidFill>
                <a:latin typeface="GE Inspira Pitch" pitchFamily="34" charset="0"/>
                <a:ea typeface="+mn-ea"/>
                <a:cs typeface="+mn-cs"/>
              </a:defRPr>
            </a:lvl1pPr>
            <a:lvl2pPr marL="457200" algn="l" rtl="0" eaLnBrk="0" fontAlgn="base" hangingPunct="0">
              <a:spcBef>
                <a:spcPct val="0"/>
              </a:spcBef>
              <a:spcAft>
                <a:spcPct val="0"/>
              </a:spcAft>
              <a:defRPr sz="3200" kern="1200">
                <a:solidFill>
                  <a:schemeClr val="tx1"/>
                </a:solidFill>
                <a:latin typeface="GE Inspira Pitch" pitchFamily="34" charset="0"/>
                <a:ea typeface="+mn-ea"/>
                <a:cs typeface="+mn-cs"/>
              </a:defRPr>
            </a:lvl2pPr>
            <a:lvl3pPr marL="914400" algn="l" rtl="0" eaLnBrk="0" fontAlgn="base" hangingPunct="0">
              <a:spcBef>
                <a:spcPct val="0"/>
              </a:spcBef>
              <a:spcAft>
                <a:spcPct val="0"/>
              </a:spcAft>
              <a:defRPr sz="3200" kern="1200">
                <a:solidFill>
                  <a:schemeClr val="tx1"/>
                </a:solidFill>
                <a:latin typeface="GE Inspira Pitch" pitchFamily="34" charset="0"/>
                <a:ea typeface="+mn-ea"/>
                <a:cs typeface="+mn-cs"/>
              </a:defRPr>
            </a:lvl3pPr>
            <a:lvl4pPr marL="1371600" algn="l" rtl="0" eaLnBrk="0" fontAlgn="base" hangingPunct="0">
              <a:spcBef>
                <a:spcPct val="0"/>
              </a:spcBef>
              <a:spcAft>
                <a:spcPct val="0"/>
              </a:spcAft>
              <a:defRPr sz="3200" kern="1200">
                <a:solidFill>
                  <a:schemeClr val="tx1"/>
                </a:solidFill>
                <a:latin typeface="GE Inspira Pitch" pitchFamily="34" charset="0"/>
                <a:ea typeface="+mn-ea"/>
                <a:cs typeface="+mn-cs"/>
              </a:defRPr>
            </a:lvl4pPr>
            <a:lvl5pPr marL="1828800" algn="l" rtl="0" eaLnBrk="0" fontAlgn="base" hangingPunct="0">
              <a:spcBef>
                <a:spcPct val="0"/>
              </a:spcBef>
              <a:spcAft>
                <a:spcPct val="0"/>
              </a:spcAft>
              <a:defRPr sz="3200" kern="1200">
                <a:solidFill>
                  <a:schemeClr val="tx1"/>
                </a:solidFill>
                <a:latin typeface="GE Inspira Pitch" pitchFamily="34" charset="0"/>
                <a:ea typeface="+mn-ea"/>
                <a:cs typeface="+mn-cs"/>
              </a:defRPr>
            </a:lvl5pPr>
            <a:lvl6pPr marL="2286000" algn="l" defTabSz="914400" rtl="0" eaLnBrk="1" latinLnBrk="0" hangingPunct="1">
              <a:defRPr sz="3200" kern="1200">
                <a:solidFill>
                  <a:schemeClr val="tx1"/>
                </a:solidFill>
                <a:latin typeface="GE Inspira Pitch" pitchFamily="34" charset="0"/>
                <a:ea typeface="+mn-ea"/>
                <a:cs typeface="+mn-cs"/>
              </a:defRPr>
            </a:lvl6pPr>
            <a:lvl7pPr marL="2743200" algn="l" defTabSz="914400" rtl="0" eaLnBrk="1" latinLnBrk="0" hangingPunct="1">
              <a:defRPr sz="3200" kern="1200">
                <a:solidFill>
                  <a:schemeClr val="tx1"/>
                </a:solidFill>
                <a:latin typeface="GE Inspira Pitch" pitchFamily="34" charset="0"/>
                <a:ea typeface="+mn-ea"/>
                <a:cs typeface="+mn-cs"/>
              </a:defRPr>
            </a:lvl7pPr>
            <a:lvl8pPr marL="3200400" algn="l" defTabSz="914400" rtl="0" eaLnBrk="1" latinLnBrk="0" hangingPunct="1">
              <a:defRPr sz="3200" kern="1200">
                <a:solidFill>
                  <a:schemeClr val="tx1"/>
                </a:solidFill>
                <a:latin typeface="GE Inspira Pitch" pitchFamily="34" charset="0"/>
                <a:ea typeface="+mn-ea"/>
                <a:cs typeface="+mn-cs"/>
              </a:defRPr>
            </a:lvl8pPr>
            <a:lvl9pPr marL="3657600" algn="l" defTabSz="914400" rtl="0" eaLnBrk="1" latinLnBrk="0" hangingPunct="1">
              <a:defRPr sz="3200" kern="1200">
                <a:solidFill>
                  <a:schemeClr val="tx1"/>
                </a:solidFill>
                <a:latin typeface="GE Inspira Pitch" pitchFamily="34" charset="0"/>
                <a:ea typeface="+mn-ea"/>
                <a:cs typeface="+mn-cs"/>
              </a:defRPr>
            </a:lvl9pPr>
          </a:lstStyle>
          <a:p>
            <a:pPr defTabSz="256866" eaLnBrk="1" fontAlgn="auto" hangingPunct="1">
              <a:spcBef>
                <a:spcPts val="0"/>
              </a:spcBef>
              <a:spcAft>
                <a:spcPts val="0"/>
              </a:spcAft>
            </a:pPr>
            <a:r>
              <a:rPr lang="en-US" sz="799" b="1" kern="0" dirty="0">
                <a:latin typeface="+mn-lt"/>
              </a:rPr>
              <a:t>Embedded HMI </a:t>
            </a:r>
          </a:p>
          <a:p>
            <a:pPr defTabSz="256866" eaLnBrk="1" fontAlgn="auto" hangingPunct="1">
              <a:spcBef>
                <a:spcPts val="0"/>
              </a:spcBef>
              <a:spcAft>
                <a:spcPts val="0"/>
              </a:spcAft>
            </a:pPr>
            <a:r>
              <a:rPr lang="en-US" sz="799" kern="0" dirty="0">
                <a:latin typeface="+mn-lt"/>
              </a:rPr>
              <a:t>Customizable local or remote HMI with multiple windows</a:t>
            </a:r>
          </a:p>
        </p:txBody>
      </p:sp>
      <p:pic>
        <p:nvPicPr>
          <p:cNvPr id="20" name="Picture 19">
            <a:extLst>
              <a:ext uri="{FF2B5EF4-FFF2-40B4-BE49-F238E27FC236}">
                <a16:creationId xmlns:a16="http://schemas.microsoft.com/office/drawing/2014/main" id="{82F04406-2400-4995-ABB5-81C1806AA188}"/>
              </a:ext>
            </a:extLst>
          </p:cNvPr>
          <p:cNvPicPr>
            <a:picLocks noChangeAspect="1"/>
          </p:cNvPicPr>
          <p:nvPr/>
        </p:nvPicPr>
        <p:blipFill>
          <a:blip r:embed="rId6"/>
          <a:stretch>
            <a:fillRect/>
          </a:stretch>
        </p:blipFill>
        <p:spPr>
          <a:xfrm>
            <a:off x="7148821" y="1197660"/>
            <a:ext cx="821987" cy="549097"/>
          </a:xfrm>
          <a:prstGeom prst="rect">
            <a:avLst/>
          </a:prstGeom>
        </p:spPr>
      </p:pic>
      <p:sp>
        <p:nvSpPr>
          <p:cNvPr id="21" name="Rectangle 20">
            <a:extLst>
              <a:ext uri="{FF2B5EF4-FFF2-40B4-BE49-F238E27FC236}">
                <a16:creationId xmlns:a16="http://schemas.microsoft.com/office/drawing/2014/main" id="{79E1166A-C690-4540-BC46-342D8F8F2B23}"/>
              </a:ext>
            </a:extLst>
          </p:cNvPr>
          <p:cNvSpPr>
            <a:spLocks noChangeArrowheads="1"/>
          </p:cNvSpPr>
          <p:nvPr/>
        </p:nvSpPr>
        <p:spPr bwMode="auto">
          <a:xfrm>
            <a:off x="8049040" y="2068512"/>
            <a:ext cx="952023" cy="953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3200" kern="1200">
                <a:solidFill>
                  <a:schemeClr val="tx1"/>
                </a:solidFill>
                <a:latin typeface="GE Inspira Pitch" pitchFamily="34" charset="0"/>
                <a:ea typeface="+mn-ea"/>
                <a:cs typeface="+mn-cs"/>
              </a:defRPr>
            </a:lvl1pPr>
            <a:lvl2pPr marL="457200" algn="l" rtl="0" eaLnBrk="0" fontAlgn="base" hangingPunct="0">
              <a:spcBef>
                <a:spcPct val="0"/>
              </a:spcBef>
              <a:spcAft>
                <a:spcPct val="0"/>
              </a:spcAft>
              <a:defRPr sz="3200" kern="1200">
                <a:solidFill>
                  <a:schemeClr val="tx1"/>
                </a:solidFill>
                <a:latin typeface="GE Inspira Pitch" pitchFamily="34" charset="0"/>
                <a:ea typeface="+mn-ea"/>
                <a:cs typeface="+mn-cs"/>
              </a:defRPr>
            </a:lvl2pPr>
            <a:lvl3pPr marL="914400" algn="l" rtl="0" eaLnBrk="0" fontAlgn="base" hangingPunct="0">
              <a:spcBef>
                <a:spcPct val="0"/>
              </a:spcBef>
              <a:spcAft>
                <a:spcPct val="0"/>
              </a:spcAft>
              <a:defRPr sz="3200" kern="1200">
                <a:solidFill>
                  <a:schemeClr val="tx1"/>
                </a:solidFill>
                <a:latin typeface="GE Inspira Pitch" pitchFamily="34" charset="0"/>
                <a:ea typeface="+mn-ea"/>
                <a:cs typeface="+mn-cs"/>
              </a:defRPr>
            </a:lvl3pPr>
            <a:lvl4pPr marL="1371600" algn="l" rtl="0" eaLnBrk="0" fontAlgn="base" hangingPunct="0">
              <a:spcBef>
                <a:spcPct val="0"/>
              </a:spcBef>
              <a:spcAft>
                <a:spcPct val="0"/>
              </a:spcAft>
              <a:defRPr sz="3200" kern="1200">
                <a:solidFill>
                  <a:schemeClr val="tx1"/>
                </a:solidFill>
                <a:latin typeface="GE Inspira Pitch" pitchFamily="34" charset="0"/>
                <a:ea typeface="+mn-ea"/>
                <a:cs typeface="+mn-cs"/>
              </a:defRPr>
            </a:lvl4pPr>
            <a:lvl5pPr marL="1828800" algn="l" rtl="0" eaLnBrk="0" fontAlgn="base" hangingPunct="0">
              <a:spcBef>
                <a:spcPct val="0"/>
              </a:spcBef>
              <a:spcAft>
                <a:spcPct val="0"/>
              </a:spcAft>
              <a:defRPr sz="3200" kern="1200">
                <a:solidFill>
                  <a:schemeClr val="tx1"/>
                </a:solidFill>
                <a:latin typeface="GE Inspira Pitch" pitchFamily="34" charset="0"/>
                <a:ea typeface="+mn-ea"/>
                <a:cs typeface="+mn-cs"/>
              </a:defRPr>
            </a:lvl5pPr>
            <a:lvl6pPr marL="2286000" algn="l" defTabSz="914400" rtl="0" eaLnBrk="1" latinLnBrk="0" hangingPunct="1">
              <a:defRPr sz="3200" kern="1200">
                <a:solidFill>
                  <a:schemeClr val="tx1"/>
                </a:solidFill>
                <a:latin typeface="GE Inspira Pitch" pitchFamily="34" charset="0"/>
                <a:ea typeface="+mn-ea"/>
                <a:cs typeface="+mn-cs"/>
              </a:defRPr>
            </a:lvl6pPr>
            <a:lvl7pPr marL="2743200" algn="l" defTabSz="914400" rtl="0" eaLnBrk="1" latinLnBrk="0" hangingPunct="1">
              <a:defRPr sz="3200" kern="1200">
                <a:solidFill>
                  <a:schemeClr val="tx1"/>
                </a:solidFill>
                <a:latin typeface="GE Inspira Pitch" pitchFamily="34" charset="0"/>
                <a:ea typeface="+mn-ea"/>
                <a:cs typeface="+mn-cs"/>
              </a:defRPr>
            </a:lvl7pPr>
            <a:lvl8pPr marL="3200400" algn="l" defTabSz="914400" rtl="0" eaLnBrk="1" latinLnBrk="0" hangingPunct="1">
              <a:defRPr sz="3200" kern="1200">
                <a:solidFill>
                  <a:schemeClr val="tx1"/>
                </a:solidFill>
                <a:latin typeface="GE Inspira Pitch" pitchFamily="34" charset="0"/>
                <a:ea typeface="+mn-ea"/>
                <a:cs typeface="+mn-cs"/>
              </a:defRPr>
            </a:lvl8pPr>
            <a:lvl9pPr marL="3657600" algn="l" defTabSz="914400" rtl="0" eaLnBrk="1" latinLnBrk="0" hangingPunct="1">
              <a:defRPr sz="3200" kern="1200">
                <a:solidFill>
                  <a:schemeClr val="tx1"/>
                </a:solidFill>
                <a:latin typeface="GE Inspira Pitch" pitchFamily="34" charset="0"/>
                <a:ea typeface="+mn-ea"/>
                <a:cs typeface="+mn-cs"/>
              </a:defRPr>
            </a:lvl9pPr>
          </a:lstStyle>
          <a:p>
            <a:pPr defTabSz="256866" eaLnBrk="1" fontAlgn="auto" hangingPunct="1">
              <a:spcBef>
                <a:spcPts val="0"/>
              </a:spcBef>
              <a:spcAft>
                <a:spcPts val="0"/>
              </a:spcAft>
            </a:pPr>
            <a:r>
              <a:rPr lang="en-US" sz="799" b="1" kern="0" dirty="0">
                <a:latin typeface="+mn-lt"/>
              </a:rPr>
              <a:t>Secure Remote Access </a:t>
            </a:r>
          </a:p>
          <a:p>
            <a:pPr defTabSz="256866" eaLnBrk="1" fontAlgn="auto" hangingPunct="1">
              <a:spcBef>
                <a:spcPts val="0"/>
              </a:spcBef>
              <a:spcAft>
                <a:spcPts val="0"/>
              </a:spcAft>
            </a:pPr>
            <a:r>
              <a:rPr lang="en-US" sz="799" kern="0" dirty="0">
                <a:latin typeface="+mn-lt"/>
              </a:rPr>
              <a:t>Securely access substation device locally and remotely </a:t>
            </a:r>
          </a:p>
        </p:txBody>
      </p:sp>
      <p:pic>
        <p:nvPicPr>
          <p:cNvPr id="22" name="Picture 21">
            <a:extLst>
              <a:ext uri="{FF2B5EF4-FFF2-40B4-BE49-F238E27FC236}">
                <a16:creationId xmlns:a16="http://schemas.microsoft.com/office/drawing/2014/main" id="{67D8B5C4-DD78-401C-93C7-7659FE7228A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56818" y="2128526"/>
            <a:ext cx="813990" cy="723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pic>
      <p:pic>
        <p:nvPicPr>
          <p:cNvPr id="23" name="Picture 22" descr="feature_iec-61850-support">
            <a:extLst>
              <a:ext uri="{FF2B5EF4-FFF2-40B4-BE49-F238E27FC236}">
                <a16:creationId xmlns:a16="http://schemas.microsoft.com/office/drawing/2014/main" id="{61570BAE-92BF-4CA7-87FB-76B2CF58BAA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77014" y="3375034"/>
            <a:ext cx="693794" cy="732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ectangle 23">
            <a:extLst>
              <a:ext uri="{FF2B5EF4-FFF2-40B4-BE49-F238E27FC236}">
                <a16:creationId xmlns:a16="http://schemas.microsoft.com/office/drawing/2014/main" id="{65AD8AB2-7FE9-4BED-8710-B2DCC9F56570}"/>
              </a:ext>
            </a:extLst>
          </p:cNvPr>
          <p:cNvSpPr>
            <a:spLocks noChangeArrowheads="1"/>
          </p:cNvSpPr>
          <p:nvPr/>
        </p:nvSpPr>
        <p:spPr bwMode="auto">
          <a:xfrm>
            <a:off x="8049040" y="3235628"/>
            <a:ext cx="1124985" cy="830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3200" kern="1200">
                <a:solidFill>
                  <a:schemeClr val="tx1"/>
                </a:solidFill>
                <a:latin typeface="GE Inspira Pitch" pitchFamily="34" charset="0"/>
                <a:ea typeface="+mn-ea"/>
                <a:cs typeface="+mn-cs"/>
              </a:defRPr>
            </a:lvl1pPr>
            <a:lvl2pPr marL="457200" algn="l" rtl="0" eaLnBrk="0" fontAlgn="base" hangingPunct="0">
              <a:spcBef>
                <a:spcPct val="0"/>
              </a:spcBef>
              <a:spcAft>
                <a:spcPct val="0"/>
              </a:spcAft>
              <a:defRPr sz="3200" kern="1200">
                <a:solidFill>
                  <a:schemeClr val="tx1"/>
                </a:solidFill>
                <a:latin typeface="GE Inspira Pitch" pitchFamily="34" charset="0"/>
                <a:ea typeface="+mn-ea"/>
                <a:cs typeface="+mn-cs"/>
              </a:defRPr>
            </a:lvl2pPr>
            <a:lvl3pPr marL="914400" algn="l" rtl="0" eaLnBrk="0" fontAlgn="base" hangingPunct="0">
              <a:spcBef>
                <a:spcPct val="0"/>
              </a:spcBef>
              <a:spcAft>
                <a:spcPct val="0"/>
              </a:spcAft>
              <a:defRPr sz="3200" kern="1200">
                <a:solidFill>
                  <a:schemeClr val="tx1"/>
                </a:solidFill>
                <a:latin typeface="GE Inspira Pitch" pitchFamily="34" charset="0"/>
                <a:ea typeface="+mn-ea"/>
                <a:cs typeface="+mn-cs"/>
              </a:defRPr>
            </a:lvl3pPr>
            <a:lvl4pPr marL="1371600" algn="l" rtl="0" eaLnBrk="0" fontAlgn="base" hangingPunct="0">
              <a:spcBef>
                <a:spcPct val="0"/>
              </a:spcBef>
              <a:spcAft>
                <a:spcPct val="0"/>
              </a:spcAft>
              <a:defRPr sz="3200" kern="1200">
                <a:solidFill>
                  <a:schemeClr val="tx1"/>
                </a:solidFill>
                <a:latin typeface="GE Inspira Pitch" pitchFamily="34" charset="0"/>
                <a:ea typeface="+mn-ea"/>
                <a:cs typeface="+mn-cs"/>
              </a:defRPr>
            </a:lvl4pPr>
            <a:lvl5pPr marL="1828800" algn="l" rtl="0" eaLnBrk="0" fontAlgn="base" hangingPunct="0">
              <a:spcBef>
                <a:spcPct val="0"/>
              </a:spcBef>
              <a:spcAft>
                <a:spcPct val="0"/>
              </a:spcAft>
              <a:defRPr sz="3200" kern="1200">
                <a:solidFill>
                  <a:schemeClr val="tx1"/>
                </a:solidFill>
                <a:latin typeface="GE Inspira Pitch" pitchFamily="34" charset="0"/>
                <a:ea typeface="+mn-ea"/>
                <a:cs typeface="+mn-cs"/>
              </a:defRPr>
            </a:lvl5pPr>
            <a:lvl6pPr marL="2286000" algn="l" defTabSz="914400" rtl="0" eaLnBrk="1" latinLnBrk="0" hangingPunct="1">
              <a:defRPr sz="3200" kern="1200">
                <a:solidFill>
                  <a:schemeClr val="tx1"/>
                </a:solidFill>
                <a:latin typeface="GE Inspira Pitch" pitchFamily="34" charset="0"/>
                <a:ea typeface="+mn-ea"/>
                <a:cs typeface="+mn-cs"/>
              </a:defRPr>
            </a:lvl6pPr>
            <a:lvl7pPr marL="2743200" algn="l" defTabSz="914400" rtl="0" eaLnBrk="1" latinLnBrk="0" hangingPunct="1">
              <a:defRPr sz="3200" kern="1200">
                <a:solidFill>
                  <a:schemeClr val="tx1"/>
                </a:solidFill>
                <a:latin typeface="GE Inspira Pitch" pitchFamily="34" charset="0"/>
                <a:ea typeface="+mn-ea"/>
                <a:cs typeface="+mn-cs"/>
              </a:defRPr>
            </a:lvl7pPr>
            <a:lvl8pPr marL="3200400" algn="l" defTabSz="914400" rtl="0" eaLnBrk="1" latinLnBrk="0" hangingPunct="1">
              <a:defRPr sz="3200" kern="1200">
                <a:solidFill>
                  <a:schemeClr val="tx1"/>
                </a:solidFill>
                <a:latin typeface="GE Inspira Pitch" pitchFamily="34" charset="0"/>
                <a:ea typeface="+mn-ea"/>
                <a:cs typeface="+mn-cs"/>
              </a:defRPr>
            </a:lvl8pPr>
            <a:lvl9pPr marL="3657600" algn="l" defTabSz="914400" rtl="0" eaLnBrk="1" latinLnBrk="0" hangingPunct="1">
              <a:defRPr sz="3200" kern="1200">
                <a:solidFill>
                  <a:schemeClr val="tx1"/>
                </a:solidFill>
                <a:latin typeface="GE Inspira Pitch" pitchFamily="34" charset="0"/>
                <a:ea typeface="+mn-ea"/>
                <a:cs typeface="+mn-cs"/>
              </a:defRPr>
            </a:lvl9pPr>
          </a:lstStyle>
          <a:p>
            <a:pPr defTabSz="256866" eaLnBrk="1" fontAlgn="auto" hangingPunct="1">
              <a:spcBef>
                <a:spcPts val="0"/>
              </a:spcBef>
              <a:spcAft>
                <a:spcPts val="0"/>
              </a:spcAft>
            </a:pPr>
            <a:r>
              <a:rPr lang="en-US" sz="799" b="1" kern="0" dirty="0">
                <a:latin typeface="+mn-lt"/>
              </a:rPr>
              <a:t>IEC 61850</a:t>
            </a:r>
          </a:p>
          <a:p>
            <a:pPr defTabSz="256866" eaLnBrk="1" fontAlgn="auto" hangingPunct="1">
              <a:spcBef>
                <a:spcPts val="0"/>
              </a:spcBef>
              <a:spcAft>
                <a:spcPts val="0"/>
              </a:spcAft>
            </a:pPr>
            <a:r>
              <a:rPr lang="en-US" sz="799" b="1" kern="0" dirty="0">
                <a:latin typeface="+mn-lt"/>
              </a:rPr>
              <a:t>Support for IEC 61850  Edition 2 (Client) </a:t>
            </a:r>
            <a:r>
              <a:rPr lang="en-US" sz="799" kern="0" dirty="0">
                <a:latin typeface="+mn-lt"/>
              </a:rPr>
              <a:t>with simplified configuration </a:t>
            </a:r>
          </a:p>
        </p:txBody>
      </p:sp>
      <p:sp>
        <p:nvSpPr>
          <p:cNvPr id="5" name="Content Placeholder 3">
            <a:extLst>
              <a:ext uri="{FF2B5EF4-FFF2-40B4-BE49-F238E27FC236}">
                <a16:creationId xmlns:a16="http://schemas.microsoft.com/office/drawing/2014/main" id="{46ECFC65-516F-3316-0068-8AB62EA919C1}"/>
              </a:ext>
            </a:extLst>
          </p:cNvPr>
          <p:cNvSpPr>
            <a:spLocks noGrp="1"/>
          </p:cNvSpPr>
          <p:nvPr>
            <p:ph sz="quarter" idx="15"/>
          </p:nvPr>
        </p:nvSpPr>
        <p:spPr>
          <a:xfrm>
            <a:off x="306586" y="6582735"/>
            <a:ext cx="3713559" cy="224750"/>
          </a:xfrm>
        </p:spPr>
        <p:txBody>
          <a:bodyPr/>
          <a:lstStyle/>
          <a:p>
            <a:r>
              <a:rPr lang="en-US" dirty="0"/>
              <a:t>1050 – G500 Hardware</a:t>
            </a:r>
          </a:p>
        </p:txBody>
      </p:sp>
      <p:pic>
        <p:nvPicPr>
          <p:cNvPr id="3" name="Picture 2" descr="image">
            <a:extLst>
              <a:ext uri="{FF2B5EF4-FFF2-40B4-BE49-F238E27FC236}">
                <a16:creationId xmlns:a16="http://schemas.microsoft.com/office/drawing/2014/main" id="{A5FEE94E-DDDD-5A65-60DF-A43C6C419DED}"/>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9935" b="89935" l="2739" r="96795">
                        <a14:foregroundMark x1="27681" y1="20261" x2="11305" y2="26144"/>
                        <a14:foregroundMark x1="11305" y1="26144" x2="7051" y2="51895"/>
                        <a14:foregroundMark x1="31818" y1="20261" x2="5536" y2="20654"/>
                        <a14:foregroundMark x1="5536" y1="20654" x2="2797" y2="40784"/>
                        <a14:foregroundMark x1="2797" y1="40784" x2="3380" y2="53856"/>
                        <a14:foregroundMark x1="41200" y1="19739" x2="41667" y2="28889"/>
                        <a14:foregroundMark x1="41667" y1="28889" x2="41725" y2="29150"/>
                        <a14:foregroundMark x1="46387" y1="20523" x2="46205" y2="27377"/>
                        <a14:foregroundMark x1="50991" y1="19739" x2="50991" y2="31111"/>
                        <a14:foregroundMark x1="55485" y1="18573" x2="55400" y2="19911"/>
                        <a14:foregroundMark x1="66550" y1="17778" x2="66783" y2="27451"/>
                        <a14:foregroundMark x1="96795" y1="19869" x2="92191" y2="52810"/>
                        <a14:foregroundMark x1="37179" y1="17386" x2="37354" y2="23922"/>
                        <a14:foregroundMark x1="41492" y1="17386" x2="41667" y2="18954"/>
                        <a14:foregroundMark x1="46154" y1="17908" x2="46154" y2="19477"/>
                        <a14:foregroundMark x1="60373" y1="20392" x2="60082" y2="22876"/>
                        <a14:foregroundMark x1="60315" y1="16863" x2="60023" y2="17908"/>
                        <a14:foregroundMark x1="50816" y1="16601" x2="50816" y2="20784"/>
                        <a14:foregroundMark x1="55711" y1="21438" x2="55682" y2="22124"/>
                        <a14:foregroundMark x1="55337" y1="33658" x2="55478" y2="36340"/>
                        <a14:foregroundMark x1="55012" y1="27451" x2="55201" y2="31053"/>
                        <a14:foregroundMark x1="51340" y1="15817" x2="50641" y2="16078"/>
                        <a14:foregroundMark x1="46678" y1="16078" x2="45979" y2="16209"/>
                        <a14:foregroundMark x1="42016" y1="16209" x2="41492" y2="16209"/>
                        <a14:foregroundMark x1="37471" y1="15948" x2="36830" y2="15948"/>
                        <a14:foregroundMark x1="55886" y1="16340" x2="55245" y2="16340"/>
                        <a14:foregroundMark x1="55868" y1="18634" x2="55886" y2="19477"/>
                        <a14:foregroundMark x1="55828" y1="19216" x2="55886" y2="20654"/>
                        <a14:foregroundMark x1="55653" y1="20392" x2="55653" y2="20392"/>
                        <a14:foregroundMark x1="55594" y1="21961" x2="55590" y2="22614"/>
                        <a14:foregroundMark x1="55828" y1="16863" x2="55828" y2="18301"/>
                        <a14:foregroundMark x1="55456" y1="31373" x2="55478" y2="33072"/>
                        <a14:foregroundMark x1="55361" y1="24183" x2="55373" y2="25098"/>
                        <a14:foregroundMark x1="55711" y1="17124" x2="55711" y2="17908"/>
                        <a14:foregroundMark x1="55536" y1="21569" x2="55478" y2="22484"/>
                        <a14:foregroundMark x1="55361" y1="25359" x2="55361" y2="26013"/>
                        <a14:backgroundMark x1="52972" y1="20784" x2="52389" y2="32680"/>
                        <a14:backgroundMark x1="52389" y1="32680" x2="52448" y2="33203"/>
                        <a14:backgroundMark x1="45221" y1="21830" x2="45221" y2="26013"/>
                        <a14:backgroundMark x1="45338" y1="27451" x2="45455" y2="34379"/>
                        <a14:backgroundMark x1="56318" y1="33017" x2="56352" y2="36110"/>
                        <a14:backgroundMark x1="56185" y1="20593" x2="56195" y2="21541"/>
                        <a14:backgroundMark x1="56235" y1="22614" x2="56235" y2="24126"/>
                        <a14:backgroundMark x1="56235" y1="25098" x2="56235" y2="31373"/>
                      </a14:backgroundRemoval>
                    </a14:imgEffect>
                  </a14:imgLayer>
                </a14:imgProps>
              </a:ext>
              <a:ext uri="{28A0092B-C50C-407E-A947-70E740481C1C}">
                <a14:useLocalDpi xmlns:a14="http://schemas.microsoft.com/office/drawing/2010/main" val="0"/>
              </a:ext>
            </a:extLst>
          </a:blip>
          <a:srcRect t="13298" b="37335"/>
          <a:stretch/>
        </p:blipFill>
        <p:spPr bwMode="auto">
          <a:xfrm>
            <a:off x="2352153" y="1925503"/>
            <a:ext cx="4696198" cy="1033617"/>
          </a:xfrm>
          <a:prstGeom prst="rect">
            <a:avLst/>
          </a:prstGeom>
          <a:noFill/>
          <a:effectLst>
            <a:reflection blurRad="38100" stA="51000" endPos="78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0906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5026875-0BE0-4384-AA27-B9C99821FFE4}"/>
              </a:ext>
            </a:extLst>
          </p:cNvPr>
          <p:cNvSpPr>
            <a:spLocks noGrp="1"/>
          </p:cNvSpPr>
          <p:nvPr>
            <p:ph type="body" sz="quarter" idx="10"/>
          </p:nvPr>
        </p:nvSpPr>
        <p:spPr/>
        <p:txBody>
          <a:bodyPr/>
          <a:lstStyle/>
          <a:p>
            <a:r>
              <a:rPr lang="en-US" b="1" dirty="0">
                <a:solidFill>
                  <a:schemeClr val="tx1"/>
                </a:solidFill>
              </a:rPr>
              <a:t>Physical Views</a:t>
            </a:r>
          </a:p>
        </p:txBody>
      </p:sp>
      <p:sp>
        <p:nvSpPr>
          <p:cNvPr id="9" name="Text Placeholder 8">
            <a:extLst>
              <a:ext uri="{FF2B5EF4-FFF2-40B4-BE49-F238E27FC236}">
                <a16:creationId xmlns:a16="http://schemas.microsoft.com/office/drawing/2014/main" id="{D5B6491B-649A-47A8-83CD-A0EC976F674C}"/>
              </a:ext>
            </a:extLst>
          </p:cNvPr>
          <p:cNvSpPr>
            <a:spLocks noGrp="1"/>
          </p:cNvSpPr>
          <p:nvPr>
            <p:ph type="body" sz="quarter" idx="11"/>
          </p:nvPr>
        </p:nvSpPr>
        <p:spPr/>
        <p:txBody>
          <a:bodyPr/>
          <a:lstStyle/>
          <a:p>
            <a:r>
              <a:rPr lang="en-US" dirty="0">
                <a:solidFill>
                  <a:schemeClr val="bg1"/>
                </a:solidFill>
              </a:rPr>
              <a:t>Front view</a:t>
            </a:r>
          </a:p>
          <a:p>
            <a:r>
              <a:rPr lang="en-US" dirty="0">
                <a:solidFill>
                  <a:schemeClr val="bg1"/>
                </a:solidFill>
              </a:rPr>
              <a:t>Back View</a:t>
            </a:r>
          </a:p>
          <a:p>
            <a:r>
              <a:rPr lang="en-US" dirty="0">
                <a:solidFill>
                  <a:schemeClr val="bg1"/>
                </a:solidFill>
              </a:rPr>
              <a:t>Top view</a:t>
            </a:r>
          </a:p>
          <a:p>
            <a:r>
              <a:rPr lang="en-US" dirty="0">
                <a:solidFill>
                  <a:schemeClr val="bg1"/>
                </a:solidFill>
              </a:rPr>
              <a:t>Side view</a:t>
            </a:r>
          </a:p>
          <a:p>
            <a:endParaRPr lang="en-US" dirty="0"/>
          </a:p>
        </p:txBody>
      </p:sp>
      <p:sp>
        <p:nvSpPr>
          <p:cNvPr id="8" name="Content Placeholder 3">
            <a:extLst>
              <a:ext uri="{FF2B5EF4-FFF2-40B4-BE49-F238E27FC236}">
                <a16:creationId xmlns:a16="http://schemas.microsoft.com/office/drawing/2014/main" id="{A936C622-4F5E-7536-6FB2-A95AEE1A587D}"/>
              </a:ext>
            </a:extLst>
          </p:cNvPr>
          <p:cNvSpPr>
            <a:spLocks noGrp="1"/>
          </p:cNvSpPr>
          <p:nvPr>
            <p:ph sz="quarter" idx="15"/>
          </p:nvPr>
        </p:nvSpPr>
        <p:spPr/>
        <p:txBody>
          <a:bodyPr/>
          <a:lstStyle/>
          <a:p>
            <a:r>
              <a:rPr lang="en-US" dirty="0"/>
              <a:t>1050 – G500 Hardware</a:t>
            </a:r>
          </a:p>
        </p:txBody>
      </p:sp>
      <p:sp>
        <p:nvSpPr>
          <p:cNvPr id="13" name="Text Placeholder 12">
            <a:extLst>
              <a:ext uri="{FF2B5EF4-FFF2-40B4-BE49-F238E27FC236}">
                <a16:creationId xmlns:a16="http://schemas.microsoft.com/office/drawing/2014/main" id="{1DFA8E0E-3EFF-4527-DE07-85C45434B0B5}"/>
              </a:ext>
            </a:extLst>
          </p:cNvPr>
          <p:cNvSpPr>
            <a:spLocks noGrp="1"/>
          </p:cNvSpPr>
          <p:nvPr>
            <p:ph type="body" sz="quarter" idx="16"/>
          </p:nvPr>
        </p:nvSpPr>
        <p:spPr/>
        <p:txBody>
          <a:bodyPr/>
          <a:lstStyle/>
          <a:p>
            <a:endParaRPr lang="en-CA"/>
          </a:p>
        </p:txBody>
      </p:sp>
      <p:pic>
        <p:nvPicPr>
          <p:cNvPr id="12" name="Picture 11">
            <a:extLst>
              <a:ext uri="{FF2B5EF4-FFF2-40B4-BE49-F238E27FC236}">
                <a16:creationId xmlns:a16="http://schemas.microsoft.com/office/drawing/2014/main" id="{85A05187-6985-44C8-B5FD-8A0645DB43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0663" y="3004315"/>
            <a:ext cx="3406422" cy="2481055"/>
          </a:xfrm>
          <a:prstGeom prst="rect">
            <a:avLst/>
          </a:prstGeom>
        </p:spPr>
      </p:pic>
      <p:pic>
        <p:nvPicPr>
          <p:cNvPr id="14" name="Picture 13">
            <a:extLst>
              <a:ext uri="{FF2B5EF4-FFF2-40B4-BE49-F238E27FC236}">
                <a16:creationId xmlns:a16="http://schemas.microsoft.com/office/drawing/2014/main" id="{D3FDE650-1F51-48E1-A4D3-BF8D014695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5953287" y="1770871"/>
            <a:ext cx="2922471" cy="955892"/>
          </a:xfrm>
          <a:prstGeom prst="rect">
            <a:avLst/>
          </a:prstGeom>
        </p:spPr>
      </p:pic>
      <p:pic>
        <p:nvPicPr>
          <p:cNvPr id="20" name="Picture 19">
            <a:extLst>
              <a:ext uri="{FF2B5EF4-FFF2-40B4-BE49-F238E27FC236}">
                <a16:creationId xmlns:a16="http://schemas.microsoft.com/office/drawing/2014/main" id="{4CDDB9A9-DF25-4A58-A955-5C6E1F978B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25539" y="3584601"/>
            <a:ext cx="4669111" cy="1320483"/>
          </a:xfrm>
          <a:prstGeom prst="rect">
            <a:avLst/>
          </a:prstGeom>
        </p:spPr>
      </p:pic>
      <p:sp>
        <p:nvSpPr>
          <p:cNvPr id="21" name="TextBox 20">
            <a:extLst>
              <a:ext uri="{FF2B5EF4-FFF2-40B4-BE49-F238E27FC236}">
                <a16:creationId xmlns:a16="http://schemas.microsoft.com/office/drawing/2014/main" id="{3726CBC0-AA78-4A21-A875-3416E527E7A5}"/>
              </a:ext>
            </a:extLst>
          </p:cNvPr>
          <p:cNvSpPr txBox="1"/>
          <p:nvPr/>
        </p:nvSpPr>
        <p:spPr>
          <a:xfrm>
            <a:off x="1558927" y="5598041"/>
            <a:ext cx="1250342" cy="338106"/>
          </a:xfrm>
          <a:prstGeom prst="rect">
            <a:avLst/>
          </a:prstGeom>
          <a:noFill/>
        </p:spPr>
        <p:txBody>
          <a:bodyPr wrap="none" lIns="0" tIns="0" rIns="0" bIns="0" rtlCol="0">
            <a:spAutoFit/>
          </a:bodyPr>
          <a:lstStyle/>
          <a:p>
            <a:r>
              <a:rPr lang="en-US" sz="2197" dirty="0"/>
              <a:t>Top View</a:t>
            </a:r>
          </a:p>
        </p:txBody>
      </p:sp>
      <p:sp>
        <p:nvSpPr>
          <p:cNvPr id="23" name="TextBox 22">
            <a:extLst>
              <a:ext uri="{FF2B5EF4-FFF2-40B4-BE49-F238E27FC236}">
                <a16:creationId xmlns:a16="http://schemas.microsoft.com/office/drawing/2014/main" id="{3E6F32E1-D1FD-46CB-8973-B6F24BBF5C6B}"/>
              </a:ext>
            </a:extLst>
          </p:cNvPr>
          <p:cNvSpPr txBox="1"/>
          <p:nvPr/>
        </p:nvSpPr>
        <p:spPr>
          <a:xfrm>
            <a:off x="1750991" y="1209109"/>
            <a:ext cx="1434688" cy="338106"/>
          </a:xfrm>
          <a:prstGeom prst="rect">
            <a:avLst/>
          </a:prstGeom>
          <a:noFill/>
        </p:spPr>
        <p:txBody>
          <a:bodyPr wrap="none" lIns="0" tIns="0" rIns="0" bIns="0" rtlCol="0">
            <a:spAutoFit/>
          </a:bodyPr>
          <a:lstStyle/>
          <a:p>
            <a:r>
              <a:rPr lang="en-US" sz="2197" dirty="0"/>
              <a:t>Front View</a:t>
            </a:r>
          </a:p>
        </p:txBody>
      </p:sp>
      <p:sp>
        <p:nvSpPr>
          <p:cNvPr id="24" name="TextBox 23">
            <a:extLst>
              <a:ext uri="{FF2B5EF4-FFF2-40B4-BE49-F238E27FC236}">
                <a16:creationId xmlns:a16="http://schemas.microsoft.com/office/drawing/2014/main" id="{F6230650-799C-4EA1-8DA8-D4CDE21093DB}"/>
              </a:ext>
            </a:extLst>
          </p:cNvPr>
          <p:cNvSpPr txBox="1"/>
          <p:nvPr/>
        </p:nvSpPr>
        <p:spPr>
          <a:xfrm>
            <a:off x="6483913" y="1209109"/>
            <a:ext cx="1314462" cy="338106"/>
          </a:xfrm>
          <a:prstGeom prst="rect">
            <a:avLst/>
          </a:prstGeom>
          <a:noFill/>
        </p:spPr>
        <p:txBody>
          <a:bodyPr wrap="square" lIns="0" tIns="0" rIns="0" bIns="0" rtlCol="0">
            <a:spAutoFit/>
          </a:bodyPr>
          <a:lstStyle/>
          <a:p>
            <a:r>
              <a:rPr lang="en-US" sz="2197" dirty="0"/>
              <a:t>Side View</a:t>
            </a:r>
          </a:p>
        </p:txBody>
      </p:sp>
      <p:sp>
        <p:nvSpPr>
          <p:cNvPr id="2" name="TextBox 1">
            <a:extLst>
              <a:ext uri="{FF2B5EF4-FFF2-40B4-BE49-F238E27FC236}">
                <a16:creationId xmlns:a16="http://schemas.microsoft.com/office/drawing/2014/main" id="{F5A6E6B2-E328-B112-4C3C-A729EABAB22E}"/>
              </a:ext>
            </a:extLst>
          </p:cNvPr>
          <p:cNvSpPr txBox="1"/>
          <p:nvPr/>
        </p:nvSpPr>
        <p:spPr>
          <a:xfrm>
            <a:off x="6392443" y="5593869"/>
            <a:ext cx="1335302" cy="338106"/>
          </a:xfrm>
          <a:prstGeom prst="rect">
            <a:avLst/>
          </a:prstGeom>
          <a:noFill/>
        </p:spPr>
        <p:txBody>
          <a:bodyPr wrap="none" lIns="0" tIns="0" rIns="0" bIns="0" rtlCol="0">
            <a:spAutoFit/>
          </a:bodyPr>
          <a:lstStyle/>
          <a:p>
            <a:r>
              <a:rPr lang="en-US" sz="2197" dirty="0"/>
              <a:t>Rear View</a:t>
            </a:r>
          </a:p>
        </p:txBody>
      </p:sp>
      <p:pic>
        <p:nvPicPr>
          <p:cNvPr id="3" name="Picture 2" descr="image">
            <a:extLst>
              <a:ext uri="{FF2B5EF4-FFF2-40B4-BE49-F238E27FC236}">
                <a16:creationId xmlns:a16="http://schemas.microsoft.com/office/drawing/2014/main" id="{903F1672-5423-AE19-C1AF-04D2235A841C}"/>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935" b="89935" l="2739" r="96795">
                        <a14:foregroundMark x1="27681" y1="20261" x2="11305" y2="26144"/>
                        <a14:foregroundMark x1="11305" y1="26144" x2="7051" y2="51895"/>
                        <a14:foregroundMark x1="31818" y1="20261" x2="5536" y2="20654"/>
                        <a14:foregroundMark x1="5536" y1="20654" x2="2797" y2="40784"/>
                        <a14:foregroundMark x1="2797" y1="40784" x2="3380" y2="53856"/>
                        <a14:foregroundMark x1="41200" y1="19739" x2="41667" y2="28889"/>
                        <a14:foregroundMark x1="41667" y1="28889" x2="41725" y2="29150"/>
                        <a14:foregroundMark x1="46387" y1="20523" x2="46205" y2="27377"/>
                        <a14:foregroundMark x1="50991" y1="19739" x2="50991" y2="31111"/>
                        <a14:foregroundMark x1="55485" y1="18573" x2="55400" y2="19911"/>
                        <a14:foregroundMark x1="66550" y1="17778" x2="66783" y2="27451"/>
                        <a14:foregroundMark x1="96795" y1="19869" x2="92191" y2="52810"/>
                        <a14:foregroundMark x1="37179" y1="17386" x2="37354" y2="23922"/>
                        <a14:foregroundMark x1="41492" y1="17386" x2="41667" y2="18954"/>
                        <a14:foregroundMark x1="46154" y1="17908" x2="46154" y2="19477"/>
                        <a14:foregroundMark x1="60373" y1="20392" x2="60082" y2="22876"/>
                        <a14:foregroundMark x1="60315" y1="16863" x2="60023" y2="17908"/>
                        <a14:foregroundMark x1="50816" y1="16601" x2="50816" y2="20784"/>
                        <a14:foregroundMark x1="55711" y1="21438" x2="55682" y2="22124"/>
                        <a14:foregroundMark x1="55337" y1="33658" x2="55478" y2="36340"/>
                        <a14:foregroundMark x1="55012" y1="27451" x2="55201" y2="31053"/>
                        <a14:foregroundMark x1="51340" y1="15817" x2="50641" y2="16078"/>
                        <a14:foregroundMark x1="46678" y1="16078" x2="45979" y2="16209"/>
                        <a14:foregroundMark x1="42016" y1="16209" x2="41492" y2="16209"/>
                        <a14:foregroundMark x1="37471" y1="15948" x2="36830" y2="15948"/>
                        <a14:foregroundMark x1="55886" y1="16340" x2="55245" y2="16340"/>
                        <a14:foregroundMark x1="55868" y1="18634" x2="55886" y2="19477"/>
                        <a14:foregroundMark x1="55828" y1="19216" x2="55886" y2="20654"/>
                        <a14:foregroundMark x1="55653" y1="20392" x2="55653" y2="20392"/>
                        <a14:foregroundMark x1="55594" y1="21961" x2="55590" y2="22614"/>
                        <a14:foregroundMark x1="55828" y1="16863" x2="55828" y2="18301"/>
                        <a14:foregroundMark x1="55456" y1="31373" x2="55478" y2="33072"/>
                        <a14:foregroundMark x1="55361" y1="24183" x2="55373" y2="25098"/>
                        <a14:foregroundMark x1="55711" y1="17124" x2="55711" y2="17908"/>
                        <a14:foregroundMark x1="55536" y1="21569" x2="55478" y2="22484"/>
                        <a14:foregroundMark x1="55361" y1="25359" x2="55361" y2="26013"/>
                        <a14:backgroundMark x1="52972" y1="20784" x2="52389" y2="32680"/>
                        <a14:backgroundMark x1="52389" y1="32680" x2="52448" y2="33203"/>
                        <a14:backgroundMark x1="45221" y1="21830" x2="45221" y2="26013"/>
                        <a14:backgroundMark x1="45338" y1="27451" x2="45455" y2="34379"/>
                        <a14:backgroundMark x1="56318" y1="33017" x2="56352" y2="36110"/>
                        <a14:backgroundMark x1="56185" y1="20593" x2="56195" y2="21541"/>
                        <a14:backgroundMark x1="56235" y1="22614" x2="56235" y2="24126"/>
                        <a14:backgroundMark x1="56235" y1="25098" x2="56235" y2="31373"/>
                      </a14:backgroundRemoval>
                    </a14:imgEffect>
                  </a14:imgLayer>
                </a14:imgProps>
              </a:ext>
              <a:ext uri="{28A0092B-C50C-407E-A947-70E740481C1C}">
                <a14:useLocalDpi xmlns:a14="http://schemas.microsoft.com/office/drawing/2010/main" val="0"/>
              </a:ext>
            </a:extLst>
          </a:blip>
          <a:srcRect t="13298" b="37335"/>
          <a:stretch/>
        </p:blipFill>
        <p:spPr bwMode="auto">
          <a:xfrm>
            <a:off x="352426" y="1730184"/>
            <a:ext cx="4712778" cy="1037266"/>
          </a:xfrm>
          <a:prstGeom prst="rect">
            <a:avLst/>
          </a:prstGeom>
          <a:noFill/>
          <a:effectLst/>
          <a:extLst>
            <a:ext uri="{909E8E84-426E-40DD-AFC4-6F175D3DCCD1}">
              <a14:hiddenFill xmlns:a14="http://schemas.microsoft.com/office/drawing/2010/main">
                <a:solidFill>
                  <a:srgbClr val="FFFFFF"/>
                </a:solidFill>
              </a14:hiddenFill>
            </a:ext>
          </a:extLst>
        </p:spPr>
      </p:pic>
      <p:sp>
        <p:nvSpPr>
          <p:cNvPr id="15" name="Text Placeholder 8">
            <a:extLst>
              <a:ext uri="{FF2B5EF4-FFF2-40B4-BE49-F238E27FC236}">
                <a16:creationId xmlns:a16="http://schemas.microsoft.com/office/drawing/2014/main" id="{0A27CB2C-D807-9C9D-D745-3C62FB145003}"/>
              </a:ext>
            </a:extLst>
          </p:cNvPr>
          <p:cNvSpPr>
            <a:spLocks noGrp="1"/>
          </p:cNvSpPr>
          <p:nvPr>
            <p:ph type="body" sz="quarter" idx="12"/>
          </p:nvPr>
        </p:nvSpPr>
        <p:spPr>
          <a:xfrm>
            <a:off x="9524212" y="1965589"/>
            <a:ext cx="2511493" cy="2481055"/>
          </a:xfrm>
        </p:spPr>
        <p:txBody>
          <a:bodyPr/>
          <a:lstStyle/>
          <a:p>
            <a:r>
              <a:rPr lang="en-US" dirty="0">
                <a:solidFill>
                  <a:schemeClr val="bg1"/>
                </a:solidFill>
              </a:rPr>
              <a:t>Front view</a:t>
            </a:r>
          </a:p>
          <a:p>
            <a:r>
              <a:rPr lang="en-US" dirty="0">
                <a:solidFill>
                  <a:schemeClr val="bg1"/>
                </a:solidFill>
              </a:rPr>
              <a:t>Back View</a:t>
            </a:r>
          </a:p>
          <a:p>
            <a:r>
              <a:rPr lang="en-US" dirty="0">
                <a:solidFill>
                  <a:schemeClr val="bg1"/>
                </a:solidFill>
              </a:rPr>
              <a:t>Top view</a:t>
            </a:r>
          </a:p>
          <a:p>
            <a:r>
              <a:rPr lang="en-US" dirty="0">
                <a:solidFill>
                  <a:schemeClr val="bg1"/>
                </a:solidFill>
              </a:rPr>
              <a:t>Side view</a:t>
            </a:r>
          </a:p>
          <a:p>
            <a:endParaRPr lang="en-US" dirty="0"/>
          </a:p>
        </p:txBody>
      </p:sp>
    </p:spTree>
    <p:extLst>
      <p:ext uri="{BB962C8B-B14F-4D97-AF65-F5344CB8AC3E}">
        <p14:creationId xmlns:p14="http://schemas.microsoft.com/office/powerpoint/2010/main" val="3824203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3B332EC-F2D7-A378-4A8A-E368EE53D19B}"/>
              </a:ext>
            </a:extLst>
          </p:cNvPr>
          <p:cNvPicPr>
            <a:picLocks noChangeAspect="1"/>
          </p:cNvPicPr>
          <p:nvPr/>
        </p:nvPicPr>
        <p:blipFill>
          <a:blip r:embed="rId3"/>
          <a:stretch>
            <a:fillRect/>
          </a:stretch>
        </p:blipFill>
        <p:spPr>
          <a:xfrm>
            <a:off x="5210086" y="1787346"/>
            <a:ext cx="3020451" cy="1436498"/>
          </a:xfrm>
          <a:prstGeom prst="rect">
            <a:avLst/>
          </a:prstGeom>
        </p:spPr>
      </p:pic>
      <p:sp>
        <p:nvSpPr>
          <p:cNvPr id="2" name="Text Placeholder 1">
            <a:extLst>
              <a:ext uri="{FF2B5EF4-FFF2-40B4-BE49-F238E27FC236}">
                <a16:creationId xmlns:a16="http://schemas.microsoft.com/office/drawing/2014/main" id="{5E61C728-4677-4247-B908-EDF5E8562448}"/>
              </a:ext>
            </a:extLst>
          </p:cNvPr>
          <p:cNvSpPr>
            <a:spLocks noGrp="1"/>
          </p:cNvSpPr>
          <p:nvPr>
            <p:ph type="body" sz="quarter" idx="10"/>
          </p:nvPr>
        </p:nvSpPr>
        <p:spPr/>
        <p:txBody>
          <a:bodyPr/>
          <a:lstStyle/>
          <a:p>
            <a:r>
              <a:rPr lang="en-US" b="1" dirty="0">
                <a:solidFill>
                  <a:schemeClr val="tx1"/>
                </a:solidFill>
              </a:rPr>
              <a:t>Hardware Options</a:t>
            </a:r>
          </a:p>
        </p:txBody>
      </p:sp>
      <p:sp>
        <p:nvSpPr>
          <p:cNvPr id="3" name="Text Placeholder 2">
            <a:extLst>
              <a:ext uri="{FF2B5EF4-FFF2-40B4-BE49-F238E27FC236}">
                <a16:creationId xmlns:a16="http://schemas.microsoft.com/office/drawing/2014/main" id="{69A88999-5CFD-4A45-89A4-5BCA4A080A7F}"/>
              </a:ext>
            </a:extLst>
          </p:cNvPr>
          <p:cNvSpPr>
            <a:spLocks noGrp="1"/>
          </p:cNvSpPr>
          <p:nvPr>
            <p:ph type="body" sz="quarter" idx="11"/>
          </p:nvPr>
        </p:nvSpPr>
        <p:spPr>
          <a:xfrm>
            <a:off x="399259" y="1143980"/>
            <a:ext cx="7362546" cy="1040069"/>
          </a:xfrm>
        </p:spPr>
        <p:txBody>
          <a:bodyPr/>
          <a:lstStyle/>
          <a:p>
            <a:r>
              <a:rPr lang="en-US" sz="1200" b="1" dirty="0">
                <a:solidFill>
                  <a:schemeClr val="tx1"/>
                </a:solidFill>
              </a:rPr>
              <a:t>CPU:</a:t>
            </a:r>
          </a:p>
          <a:p>
            <a:r>
              <a:rPr lang="it-IT" sz="1200" dirty="0">
                <a:solidFill>
                  <a:schemeClr val="tx1"/>
                </a:solidFill>
                <a:cs typeface="Segoe UI Light" panose="020B0502040204020203" pitchFamily="34" charset="0"/>
              </a:rPr>
              <a:t>2 core AMD 2.2 GHz processor</a:t>
            </a:r>
          </a:p>
          <a:p>
            <a:r>
              <a:rPr lang="it-IT" sz="1200" dirty="0">
                <a:solidFill>
                  <a:schemeClr val="tx1"/>
                </a:solidFill>
                <a:cs typeface="Segoe UI Light" panose="020B0502040204020203" pitchFamily="34" charset="0"/>
              </a:rPr>
              <a:t>4 core AMD 2.7 GHz processor</a:t>
            </a:r>
          </a:p>
          <a:p>
            <a:r>
              <a:rPr lang="it-IT" sz="1200" dirty="0">
                <a:solidFill>
                  <a:schemeClr val="tx1"/>
                </a:solidFill>
                <a:cs typeface="Segoe UI Light" panose="020B0502040204020203" pitchFamily="34" charset="0"/>
              </a:rPr>
              <a:t>Inquire with marketing team for updated cpu options</a:t>
            </a:r>
            <a:endParaRPr lang="en-US" sz="1200" dirty="0">
              <a:solidFill>
                <a:schemeClr val="tx1"/>
              </a:solidFill>
              <a:cs typeface="Segoe UI Light" panose="020B0502040204020203" pitchFamily="34" charset="0"/>
            </a:endParaRPr>
          </a:p>
          <a:p>
            <a:r>
              <a:rPr lang="en-US" sz="1200" b="1" dirty="0">
                <a:solidFill>
                  <a:schemeClr val="tx1"/>
                </a:solidFill>
              </a:rPr>
              <a:t>Memory, Storage:</a:t>
            </a:r>
          </a:p>
          <a:p>
            <a:r>
              <a:rPr lang="en-US" sz="1200" dirty="0">
                <a:solidFill>
                  <a:schemeClr val="tx1"/>
                </a:solidFill>
                <a:cs typeface="Segoe UI Light" panose="020B0502040204020203" pitchFamily="34" charset="0"/>
              </a:rPr>
              <a:t>8 GB RAM, 128 GB SSD</a:t>
            </a:r>
          </a:p>
          <a:p>
            <a:r>
              <a:rPr lang="en-US" sz="1200" dirty="0">
                <a:solidFill>
                  <a:schemeClr val="tx1"/>
                </a:solidFill>
                <a:cs typeface="Segoe UI Light" panose="020B0502040204020203" pitchFamily="34" charset="0"/>
              </a:rPr>
              <a:t>16 GB RAM, 256 GB SSD</a:t>
            </a:r>
          </a:p>
          <a:p>
            <a:endParaRPr lang="en-US" sz="1200" dirty="0">
              <a:solidFill>
                <a:schemeClr val="tx1"/>
              </a:solidFill>
            </a:endParaRPr>
          </a:p>
          <a:p>
            <a:r>
              <a:rPr lang="en-US" altLang="zh-TW" sz="1200" b="1" dirty="0">
                <a:solidFill>
                  <a:schemeClr val="tx1"/>
                </a:solidFill>
              </a:rPr>
              <a:t>Operating Temperature:</a:t>
            </a:r>
          </a:p>
          <a:p>
            <a:r>
              <a:rPr lang="en-US" altLang="zh-TW" sz="1200" dirty="0">
                <a:solidFill>
                  <a:schemeClr val="tx1"/>
                </a:solidFill>
                <a:cs typeface="Segoe UI Light" panose="020B0502040204020203" pitchFamily="34" charset="0"/>
              </a:rPr>
              <a:t>-40°C~70°C continuous run for 2 core CPU</a:t>
            </a:r>
          </a:p>
          <a:p>
            <a:r>
              <a:rPr lang="en-US" altLang="zh-TW" sz="1200" dirty="0">
                <a:solidFill>
                  <a:schemeClr val="tx1"/>
                </a:solidFill>
                <a:cs typeface="Segoe UI Light" panose="020B0502040204020203" pitchFamily="34" charset="0"/>
              </a:rPr>
              <a:t>-40°C~60°C continuous run for 4 core CPU</a:t>
            </a:r>
          </a:p>
          <a:p>
            <a:endParaRPr lang="en-US" altLang="zh-TW" sz="1200" dirty="0">
              <a:solidFill>
                <a:schemeClr val="tx1"/>
              </a:solidFill>
              <a:cs typeface="Segoe UI Light" panose="020B0502040204020203" pitchFamily="34" charset="0"/>
            </a:endParaRPr>
          </a:p>
          <a:p>
            <a:r>
              <a:rPr lang="en-US" altLang="zh-TW" sz="1200" b="1" dirty="0">
                <a:solidFill>
                  <a:schemeClr val="tx1"/>
                </a:solidFill>
              </a:rPr>
              <a:t>HW Compliance: </a:t>
            </a:r>
          </a:p>
          <a:p>
            <a:r>
              <a:rPr lang="en-US" altLang="zh-TW" sz="1200" dirty="0">
                <a:solidFill>
                  <a:schemeClr val="tx1"/>
                </a:solidFill>
                <a:cs typeface="Segoe UI Light" panose="020B0502040204020203" pitchFamily="34" charset="0"/>
              </a:rPr>
              <a:t>IEC 61850-3, IEEE 1613.</a:t>
            </a:r>
          </a:p>
          <a:p>
            <a:r>
              <a:rPr lang="en-US" altLang="zh-TW" sz="1200" dirty="0">
                <a:solidFill>
                  <a:schemeClr val="tx1"/>
                </a:solidFill>
                <a:cs typeface="Segoe UI Light" panose="020B0502040204020203" pitchFamily="34" charset="0"/>
              </a:rPr>
              <a:t>CE Mark, UKCA, UL Mark, REACH, RoHS.</a:t>
            </a:r>
          </a:p>
          <a:p>
            <a:r>
              <a:rPr lang="en-US" altLang="zh-TW" sz="1200" dirty="0">
                <a:solidFill>
                  <a:schemeClr val="tx1"/>
                </a:solidFill>
                <a:cs typeface="Segoe UI Light" panose="020B0502040204020203" pitchFamily="34" charset="0"/>
              </a:rPr>
              <a:t>TPM 2.0.</a:t>
            </a:r>
          </a:p>
          <a:p>
            <a:r>
              <a:rPr lang="en-US" altLang="zh-TW" sz="1200" b="1" dirty="0">
                <a:solidFill>
                  <a:schemeClr val="tx1"/>
                </a:solidFill>
              </a:rPr>
              <a:t>Mounting Options</a:t>
            </a:r>
            <a:r>
              <a:rPr lang="en-US" altLang="zh-TW" sz="1200" b="1" dirty="0">
                <a:solidFill>
                  <a:schemeClr val="tx1"/>
                </a:solidFill>
                <a:cs typeface="Segoe UI Light" panose="020B0502040204020203" pitchFamily="34" charset="0"/>
              </a:rPr>
              <a:t>:</a:t>
            </a:r>
            <a:endParaRPr lang="en-US" altLang="zh-TW" sz="1200" dirty="0">
              <a:solidFill>
                <a:schemeClr val="tx1"/>
              </a:solidFill>
              <a:cs typeface="Segoe UI Light" panose="020B0502040204020203" pitchFamily="34" charset="0"/>
            </a:endParaRPr>
          </a:p>
          <a:p>
            <a:r>
              <a:rPr lang="en-US" altLang="zh-TW" sz="1200" dirty="0">
                <a:solidFill>
                  <a:schemeClr val="tx1"/>
                </a:solidFill>
                <a:cs typeface="Segoe UI Light" panose="020B0502040204020203" pitchFamily="34" charset="0"/>
              </a:rPr>
              <a:t>Rack Mountable (3U) – thermal gaps for proper ventilation.</a:t>
            </a:r>
          </a:p>
          <a:p>
            <a:endParaRPr lang="en-US" sz="1200" dirty="0">
              <a:solidFill>
                <a:schemeClr val="tx1"/>
              </a:solidFill>
            </a:endParaRPr>
          </a:p>
        </p:txBody>
      </p:sp>
      <p:sp>
        <p:nvSpPr>
          <p:cNvPr id="6" name="Content Placeholder 3">
            <a:extLst>
              <a:ext uri="{FF2B5EF4-FFF2-40B4-BE49-F238E27FC236}">
                <a16:creationId xmlns:a16="http://schemas.microsoft.com/office/drawing/2014/main" id="{1CDCD58F-6D68-EC14-80CC-F216925B0CCC}"/>
              </a:ext>
            </a:extLst>
          </p:cNvPr>
          <p:cNvSpPr>
            <a:spLocks noGrp="1"/>
          </p:cNvSpPr>
          <p:nvPr>
            <p:ph sz="quarter" idx="15"/>
          </p:nvPr>
        </p:nvSpPr>
        <p:spPr/>
        <p:txBody>
          <a:bodyPr/>
          <a:lstStyle/>
          <a:p>
            <a:r>
              <a:rPr lang="en-US" dirty="0"/>
              <a:t>1050 – G500 Hardware</a:t>
            </a:r>
          </a:p>
        </p:txBody>
      </p:sp>
      <p:sp>
        <p:nvSpPr>
          <p:cNvPr id="5" name="Text Placeholder 4">
            <a:extLst>
              <a:ext uri="{FF2B5EF4-FFF2-40B4-BE49-F238E27FC236}">
                <a16:creationId xmlns:a16="http://schemas.microsoft.com/office/drawing/2014/main" id="{19E5EE05-40D7-4BC0-B3DC-C5F6EF1A9B10}"/>
              </a:ext>
            </a:extLst>
          </p:cNvPr>
          <p:cNvSpPr>
            <a:spLocks noGrp="1"/>
          </p:cNvSpPr>
          <p:nvPr>
            <p:ph type="body" sz="quarter" idx="12"/>
          </p:nvPr>
        </p:nvSpPr>
        <p:spPr/>
        <p:txBody>
          <a:bodyPr/>
          <a:lstStyle/>
          <a:p>
            <a:r>
              <a:rPr lang="en-US" dirty="0">
                <a:solidFill>
                  <a:schemeClr val="bg1"/>
                </a:solidFill>
              </a:rPr>
              <a:t>2 or 4 core</a:t>
            </a:r>
          </a:p>
          <a:p>
            <a:r>
              <a:rPr lang="en-US" dirty="0">
                <a:solidFill>
                  <a:schemeClr val="bg1"/>
                </a:solidFill>
              </a:rPr>
              <a:t>8 or 16 GB RAM</a:t>
            </a:r>
          </a:p>
          <a:p>
            <a:r>
              <a:rPr lang="en-US" dirty="0">
                <a:solidFill>
                  <a:schemeClr val="bg1"/>
                </a:solidFill>
              </a:rPr>
              <a:t>128 or 256 GB SSD</a:t>
            </a:r>
          </a:p>
        </p:txBody>
      </p:sp>
      <p:pic>
        <p:nvPicPr>
          <p:cNvPr id="17" name="Picture 16">
            <a:extLst>
              <a:ext uri="{FF2B5EF4-FFF2-40B4-BE49-F238E27FC236}">
                <a16:creationId xmlns:a16="http://schemas.microsoft.com/office/drawing/2014/main" id="{F9CD9CE1-7946-439D-8A1A-E99C9B607C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08072" y="3429000"/>
            <a:ext cx="2922465" cy="1480259"/>
          </a:xfrm>
          <a:prstGeom prst="rect">
            <a:avLst/>
          </a:prstGeom>
        </p:spPr>
      </p:pic>
      <p:pic>
        <p:nvPicPr>
          <p:cNvPr id="7" name="Picture 6">
            <a:extLst>
              <a:ext uri="{FF2B5EF4-FFF2-40B4-BE49-F238E27FC236}">
                <a16:creationId xmlns:a16="http://schemas.microsoft.com/office/drawing/2014/main" id="{CC303404-4FB8-3789-A827-9669ADADBEB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78" t="18472" r="2155" b="43281"/>
          <a:stretch/>
        </p:blipFill>
        <p:spPr>
          <a:xfrm>
            <a:off x="5494822" y="351551"/>
            <a:ext cx="2922465" cy="1124817"/>
          </a:xfrm>
          <a:prstGeom prst="rect">
            <a:avLst/>
          </a:prstGeom>
        </p:spPr>
      </p:pic>
      <p:pic>
        <p:nvPicPr>
          <p:cNvPr id="12" name="Picture 11">
            <a:extLst>
              <a:ext uri="{FF2B5EF4-FFF2-40B4-BE49-F238E27FC236}">
                <a16:creationId xmlns:a16="http://schemas.microsoft.com/office/drawing/2014/main" id="{908CB2A7-E46C-4EFC-1734-5BD66E89CA91}"/>
              </a:ext>
            </a:extLst>
          </p:cNvPr>
          <p:cNvPicPr>
            <a:picLocks noChangeAspect="1"/>
          </p:cNvPicPr>
          <p:nvPr/>
        </p:nvPicPr>
        <p:blipFill>
          <a:blip r:embed="rId6"/>
          <a:stretch>
            <a:fillRect/>
          </a:stretch>
        </p:blipFill>
        <p:spPr>
          <a:xfrm>
            <a:off x="5745581" y="4995946"/>
            <a:ext cx="2329065" cy="1421251"/>
          </a:xfrm>
          <a:prstGeom prst="rect">
            <a:avLst/>
          </a:prstGeom>
        </p:spPr>
      </p:pic>
    </p:spTree>
    <p:extLst>
      <p:ext uri="{BB962C8B-B14F-4D97-AF65-F5344CB8AC3E}">
        <p14:creationId xmlns:p14="http://schemas.microsoft.com/office/powerpoint/2010/main" val="2234588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bwMode="auto">
          <a:xfrm>
            <a:off x="345646" y="1021521"/>
            <a:ext cx="5296854" cy="1779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fontAlgn="base">
              <a:lnSpc>
                <a:spcPct val="90000"/>
              </a:lnSpc>
              <a:spcBef>
                <a:spcPct val="50000"/>
              </a:spcBef>
              <a:spcAft>
                <a:spcPct val="0"/>
              </a:spcAft>
              <a:buClr>
                <a:srgbClr val="004880"/>
              </a:buClr>
              <a:defRPr sz="3200">
                <a:solidFill>
                  <a:srgbClr val="1E4191"/>
                </a:solidFill>
                <a:latin typeface="+mn-lt"/>
                <a:ea typeface="+mn-ea"/>
                <a:cs typeface="+mn-cs"/>
              </a:defRPr>
            </a:lvl1pPr>
            <a:lvl2pPr marL="341313" indent="-339725" algn="l" rtl="0" fontAlgn="base">
              <a:lnSpc>
                <a:spcPct val="90000"/>
              </a:lnSpc>
              <a:spcBef>
                <a:spcPct val="30000"/>
              </a:spcBef>
              <a:spcAft>
                <a:spcPct val="0"/>
              </a:spcAft>
              <a:buClr>
                <a:srgbClr val="004880"/>
              </a:buClr>
              <a:buFont typeface="GE Inspira Pitch" pitchFamily="34" charset="0"/>
              <a:buChar char="•"/>
              <a:defRPr sz="3200">
                <a:solidFill>
                  <a:srgbClr val="1E4191"/>
                </a:solidFill>
                <a:latin typeface="+mn-lt"/>
              </a:defRPr>
            </a:lvl2pPr>
            <a:lvl3pPr marL="744538" indent="-288925" algn="l" rtl="0" fontAlgn="base">
              <a:lnSpc>
                <a:spcPct val="90000"/>
              </a:lnSpc>
              <a:spcBef>
                <a:spcPct val="20000"/>
              </a:spcBef>
              <a:spcAft>
                <a:spcPct val="0"/>
              </a:spcAft>
              <a:buClr>
                <a:srgbClr val="004880"/>
              </a:buClr>
              <a:buChar char="–"/>
              <a:defRPr sz="3200">
                <a:solidFill>
                  <a:srgbClr val="1E4191"/>
                </a:solidFill>
                <a:latin typeface="+mn-lt"/>
              </a:defRPr>
            </a:lvl3pPr>
            <a:lvl4pPr marL="1146175" indent="-287338" algn="l" rtl="0" fontAlgn="base">
              <a:lnSpc>
                <a:spcPct val="90000"/>
              </a:lnSpc>
              <a:spcBef>
                <a:spcPct val="10000"/>
              </a:spcBef>
              <a:spcAft>
                <a:spcPct val="0"/>
              </a:spcAft>
              <a:buClr>
                <a:srgbClr val="004880"/>
              </a:buClr>
              <a:buChar char="–"/>
              <a:defRPr sz="3200">
                <a:solidFill>
                  <a:srgbClr val="1E4191"/>
                </a:solidFill>
                <a:latin typeface="+mn-lt"/>
              </a:defRPr>
            </a:lvl4pPr>
            <a:lvl5pPr marL="1546225" indent="-285750" algn="l" rtl="0" fontAlgn="base">
              <a:lnSpc>
                <a:spcPct val="90000"/>
              </a:lnSpc>
              <a:spcBef>
                <a:spcPts val="240"/>
              </a:spcBef>
              <a:spcAft>
                <a:spcPct val="0"/>
              </a:spcAft>
              <a:buClr>
                <a:srgbClr val="004880"/>
              </a:buClr>
              <a:buChar char="–"/>
              <a:defRPr sz="3200">
                <a:solidFill>
                  <a:srgbClr val="1E4191"/>
                </a:solidFill>
                <a:latin typeface="+mn-lt"/>
              </a:defRPr>
            </a:lvl5pPr>
            <a:lvl6pPr marL="2003425" indent="-285750" algn="l" rtl="0" fontAlgn="base">
              <a:lnSpc>
                <a:spcPct val="90000"/>
              </a:lnSpc>
              <a:spcBef>
                <a:spcPct val="0"/>
              </a:spcBef>
              <a:spcAft>
                <a:spcPct val="0"/>
              </a:spcAft>
              <a:buClr>
                <a:srgbClr val="004880"/>
              </a:buClr>
              <a:buChar char="–"/>
              <a:defRPr sz="3200">
                <a:solidFill>
                  <a:srgbClr val="1E4191"/>
                </a:solidFill>
                <a:latin typeface="+mn-lt"/>
              </a:defRPr>
            </a:lvl6pPr>
            <a:lvl7pPr marL="2460625" indent="-285750" algn="l" rtl="0" fontAlgn="base">
              <a:lnSpc>
                <a:spcPct val="90000"/>
              </a:lnSpc>
              <a:spcBef>
                <a:spcPct val="0"/>
              </a:spcBef>
              <a:spcAft>
                <a:spcPct val="0"/>
              </a:spcAft>
              <a:buClr>
                <a:srgbClr val="004880"/>
              </a:buClr>
              <a:buChar char="–"/>
              <a:defRPr sz="3200">
                <a:solidFill>
                  <a:srgbClr val="1E4191"/>
                </a:solidFill>
                <a:latin typeface="+mn-lt"/>
              </a:defRPr>
            </a:lvl7pPr>
            <a:lvl8pPr marL="2917825" indent="-285750" algn="l" rtl="0" fontAlgn="base">
              <a:lnSpc>
                <a:spcPct val="90000"/>
              </a:lnSpc>
              <a:spcBef>
                <a:spcPct val="0"/>
              </a:spcBef>
              <a:spcAft>
                <a:spcPct val="0"/>
              </a:spcAft>
              <a:buClr>
                <a:srgbClr val="004880"/>
              </a:buClr>
              <a:buChar char="–"/>
              <a:defRPr sz="3200">
                <a:solidFill>
                  <a:srgbClr val="1E4191"/>
                </a:solidFill>
                <a:latin typeface="+mn-lt"/>
              </a:defRPr>
            </a:lvl8pPr>
            <a:lvl9pPr marL="3375025" indent="-285750" algn="l" rtl="0" fontAlgn="base">
              <a:lnSpc>
                <a:spcPct val="90000"/>
              </a:lnSpc>
              <a:spcBef>
                <a:spcPct val="0"/>
              </a:spcBef>
              <a:spcAft>
                <a:spcPct val="0"/>
              </a:spcAft>
              <a:buClr>
                <a:srgbClr val="004880"/>
              </a:buClr>
              <a:buChar char="–"/>
              <a:defRPr sz="3200">
                <a:solidFill>
                  <a:srgbClr val="1E4191"/>
                </a:solidFill>
                <a:latin typeface="+mn-lt"/>
              </a:defRPr>
            </a:lvl9pPr>
          </a:lstStyle>
          <a:p>
            <a:pPr marL="127850" lvl="2" indent="-127850" defTabSz="608809">
              <a:lnSpc>
                <a:spcPct val="99000"/>
              </a:lnSpc>
              <a:spcBef>
                <a:spcPts val="0"/>
              </a:spcBef>
              <a:spcAft>
                <a:spcPts val="0"/>
              </a:spcAft>
              <a:buFont typeface="Arial" panose="020B0604020202020204" pitchFamily="34" charset="0"/>
              <a:buChar char="•"/>
            </a:pPr>
            <a:r>
              <a:rPr lang="en-US" sz="1400" dirty="0">
                <a:solidFill>
                  <a:schemeClr val="tx1"/>
                </a:solidFill>
              </a:rPr>
              <a:t>Dual/ Redundant hot-swappable HV and LV power supplies.</a:t>
            </a:r>
          </a:p>
          <a:p>
            <a:pPr marL="127850" lvl="2" indent="-127850" defTabSz="608809">
              <a:lnSpc>
                <a:spcPct val="99000"/>
              </a:lnSpc>
              <a:spcBef>
                <a:spcPts val="0"/>
              </a:spcBef>
              <a:spcAft>
                <a:spcPts val="0"/>
              </a:spcAft>
              <a:buFont typeface="Arial" panose="020B0604020202020204" pitchFamily="34" charset="0"/>
              <a:buChar char="•"/>
            </a:pPr>
            <a:r>
              <a:rPr lang="en-US" sz="1400" dirty="0">
                <a:solidFill>
                  <a:schemeClr val="tx1"/>
                </a:solidFill>
              </a:rPr>
              <a:t>HV: 100–240 VAC, 100–300 VDC.</a:t>
            </a:r>
          </a:p>
          <a:p>
            <a:pPr marL="127850" lvl="2" indent="-127850" defTabSz="608809">
              <a:lnSpc>
                <a:spcPct val="99000"/>
              </a:lnSpc>
              <a:spcBef>
                <a:spcPts val="0"/>
              </a:spcBef>
              <a:spcAft>
                <a:spcPts val="0"/>
              </a:spcAft>
              <a:buFont typeface="Arial" panose="020B0604020202020204" pitchFamily="34" charset="0"/>
              <a:buChar char="•"/>
            </a:pPr>
            <a:r>
              <a:rPr lang="en-US" sz="1400" dirty="0">
                <a:solidFill>
                  <a:schemeClr val="tx1"/>
                </a:solidFill>
              </a:rPr>
              <a:t>LV: 20–54 VDC.</a:t>
            </a:r>
          </a:p>
          <a:p>
            <a:pPr marL="127850" lvl="2" indent="-127850" defTabSz="608809">
              <a:lnSpc>
                <a:spcPct val="99000"/>
              </a:lnSpc>
              <a:spcBef>
                <a:spcPts val="0"/>
              </a:spcBef>
              <a:spcAft>
                <a:spcPts val="0"/>
              </a:spcAft>
              <a:buFont typeface="Arial" panose="020B0604020202020204" pitchFamily="34" charset="0"/>
              <a:buChar char="•"/>
            </a:pPr>
            <a:r>
              <a:rPr lang="en-US" sz="1400" dirty="0">
                <a:solidFill>
                  <a:schemeClr val="tx1"/>
                </a:solidFill>
              </a:rPr>
              <a:t>Power supply status LED.</a:t>
            </a:r>
          </a:p>
          <a:p>
            <a:pPr marL="127850" lvl="2" indent="-127850" defTabSz="608809">
              <a:lnSpc>
                <a:spcPct val="99000"/>
              </a:lnSpc>
              <a:spcBef>
                <a:spcPts val="0"/>
              </a:spcBef>
              <a:spcAft>
                <a:spcPts val="0"/>
              </a:spcAft>
              <a:buFont typeface="Arial" panose="020B0604020202020204" pitchFamily="34" charset="0"/>
              <a:buChar char="•"/>
            </a:pPr>
            <a:r>
              <a:rPr lang="en-US" sz="1400" dirty="0">
                <a:solidFill>
                  <a:schemeClr val="tx1"/>
                </a:solidFill>
              </a:rPr>
              <a:t>Ground screw.</a:t>
            </a:r>
          </a:p>
          <a:p>
            <a:pPr marL="127850" lvl="2" indent="-127850" defTabSz="608809">
              <a:lnSpc>
                <a:spcPct val="99000"/>
              </a:lnSpc>
              <a:spcBef>
                <a:spcPts val="0"/>
              </a:spcBef>
              <a:spcAft>
                <a:spcPts val="0"/>
              </a:spcAft>
              <a:buFont typeface="Arial" panose="020B0604020202020204" pitchFamily="34" charset="0"/>
              <a:buChar char="•"/>
            </a:pPr>
            <a:r>
              <a:rPr lang="en-US" sz="1400" dirty="0">
                <a:solidFill>
                  <a:schemeClr val="tx1"/>
                </a:solidFill>
              </a:rPr>
              <a:t>Separate HV and LV power supply inputs.</a:t>
            </a:r>
          </a:p>
          <a:p>
            <a:pPr marL="127850" lvl="2" indent="-127850" defTabSz="608809">
              <a:lnSpc>
                <a:spcPct val="99000"/>
              </a:lnSpc>
              <a:spcBef>
                <a:spcPts val="0"/>
              </a:spcBef>
              <a:spcAft>
                <a:spcPts val="0"/>
              </a:spcAft>
              <a:buFont typeface="Arial" panose="020B0604020202020204" pitchFamily="34" charset="0"/>
              <a:buChar char="•"/>
            </a:pPr>
            <a:r>
              <a:rPr lang="en-US" sz="1400" dirty="0">
                <a:solidFill>
                  <a:schemeClr val="tx1"/>
                </a:solidFill>
              </a:rPr>
              <a:t>Recessed system reset button.</a:t>
            </a:r>
          </a:p>
          <a:p>
            <a:pPr lvl="2"/>
            <a:endParaRPr lang="en-US" sz="2397" dirty="0">
              <a:solidFill>
                <a:schemeClr val="tx1"/>
              </a:solidFill>
            </a:endParaRPr>
          </a:p>
        </p:txBody>
      </p:sp>
      <p:pic>
        <p:nvPicPr>
          <p:cNvPr id="20" name="Picture 19">
            <a:extLst>
              <a:ext uri="{FF2B5EF4-FFF2-40B4-BE49-F238E27FC236}">
                <a16:creationId xmlns:a16="http://schemas.microsoft.com/office/drawing/2014/main" id="{894DDC9C-88ED-E8BF-921A-33E61BA864E6}"/>
              </a:ext>
            </a:extLst>
          </p:cNvPr>
          <p:cNvPicPr>
            <a:picLocks noChangeAspect="1"/>
          </p:cNvPicPr>
          <p:nvPr/>
        </p:nvPicPr>
        <p:blipFill>
          <a:blip r:embed="rId3"/>
          <a:stretch>
            <a:fillRect/>
          </a:stretch>
        </p:blipFill>
        <p:spPr>
          <a:xfrm>
            <a:off x="5458170" y="157810"/>
            <a:ext cx="3851660" cy="1396697"/>
          </a:xfrm>
          <a:prstGeom prst="rect">
            <a:avLst/>
          </a:prstGeom>
        </p:spPr>
      </p:pic>
      <p:pic>
        <p:nvPicPr>
          <p:cNvPr id="12" name="Picture 11">
            <a:extLst>
              <a:ext uri="{FF2B5EF4-FFF2-40B4-BE49-F238E27FC236}">
                <a16:creationId xmlns:a16="http://schemas.microsoft.com/office/drawing/2014/main" id="{07CF8053-F2F7-4453-831E-EE19F89B0A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720583"/>
            <a:ext cx="5847656" cy="1464960"/>
          </a:xfrm>
          <a:prstGeom prst="rect">
            <a:avLst/>
          </a:prstGeom>
        </p:spPr>
      </p:pic>
      <p:sp>
        <p:nvSpPr>
          <p:cNvPr id="2" name="Text Placeholder 1">
            <a:extLst>
              <a:ext uri="{FF2B5EF4-FFF2-40B4-BE49-F238E27FC236}">
                <a16:creationId xmlns:a16="http://schemas.microsoft.com/office/drawing/2014/main" id="{18ADB862-1017-47E9-B91D-88739499D199}"/>
              </a:ext>
            </a:extLst>
          </p:cNvPr>
          <p:cNvSpPr>
            <a:spLocks noGrp="1"/>
          </p:cNvSpPr>
          <p:nvPr>
            <p:ph type="body" sz="quarter" idx="10"/>
          </p:nvPr>
        </p:nvSpPr>
        <p:spPr/>
        <p:txBody>
          <a:bodyPr/>
          <a:lstStyle/>
          <a:p>
            <a:r>
              <a:rPr lang="en-US" b="1" dirty="0">
                <a:solidFill>
                  <a:schemeClr val="tx1"/>
                </a:solidFill>
              </a:rPr>
              <a:t>Power Supply</a:t>
            </a:r>
          </a:p>
        </p:txBody>
      </p:sp>
      <p:pic>
        <p:nvPicPr>
          <p:cNvPr id="13" name="Content Placeholder 12">
            <a:extLst>
              <a:ext uri="{FF2B5EF4-FFF2-40B4-BE49-F238E27FC236}">
                <a16:creationId xmlns:a16="http://schemas.microsoft.com/office/drawing/2014/main" id="{7F925511-1817-4D83-8616-39911F3DAD09}"/>
              </a:ext>
            </a:extLst>
          </p:cNvPr>
          <p:cNvPicPr>
            <a:picLocks noGrp="1" noChangeAspect="1"/>
          </p:cNvPicPr>
          <p:nvPr>
            <p:ph sz="quarter" idx="15"/>
          </p:nvPr>
        </p:nvPicPr>
        <p:blipFill>
          <a:blip r:embed="rId5">
            <a:extLst>
              <a:ext uri="{28A0092B-C50C-407E-A947-70E740481C1C}">
                <a14:useLocalDpi xmlns:a14="http://schemas.microsoft.com/office/drawing/2010/main" val="0"/>
              </a:ext>
            </a:extLst>
          </a:blip>
          <a:stretch>
            <a:fillRect/>
          </a:stretch>
        </p:blipFill>
        <p:spPr>
          <a:xfrm>
            <a:off x="4511436" y="1504090"/>
            <a:ext cx="2533938" cy="904616"/>
          </a:xfrm>
        </p:spPr>
      </p:pic>
      <p:pic>
        <p:nvPicPr>
          <p:cNvPr id="15" name="Picture 14">
            <a:extLst>
              <a:ext uri="{FF2B5EF4-FFF2-40B4-BE49-F238E27FC236}">
                <a16:creationId xmlns:a16="http://schemas.microsoft.com/office/drawing/2014/main" id="{7C55B1AD-AFB3-4E50-9A45-3E0802BF25E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73911" y="5146394"/>
            <a:ext cx="3081753" cy="871558"/>
          </a:xfrm>
          <a:prstGeom prst="rect">
            <a:avLst/>
          </a:prstGeom>
        </p:spPr>
      </p:pic>
      <p:sp>
        <p:nvSpPr>
          <p:cNvPr id="16" name="Oval 15">
            <a:extLst>
              <a:ext uri="{FF2B5EF4-FFF2-40B4-BE49-F238E27FC236}">
                <a16:creationId xmlns:a16="http://schemas.microsoft.com/office/drawing/2014/main" id="{D97E40D7-C869-4330-A27B-6B18B9D19ED1}"/>
              </a:ext>
            </a:extLst>
          </p:cNvPr>
          <p:cNvSpPr/>
          <p:nvPr/>
        </p:nvSpPr>
        <p:spPr>
          <a:xfrm>
            <a:off x="3523735" y="5280199"/>
            <a:ext cx="667767" cy="639848"/>
          </a:xfrm>
          <a:prstGeom prst="ellipse">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sz="899" dirty="0"/>
          </a:p>
        </p:txBody>
      </p:sp>
      <p:cxnSp>
        <p:nvCxnSpPr>
          <p:cNvPr id="18" name="Straight Connector 17">
            <a:extLst>
              <a:ext uri="{FF2B5EF4-FFF2-40B4-BE49-F238E27FC236}">
                <a16:creationId xmlns:a16="http://schemas.microsoft.com/office/drawing/2014/main" id="{8265E4E3-0B13-46D2-9C3D-3AA0A5871BDA}"/>
              </a:ext>
            </a:extLst>
          </p:cNvPr>
          <p:cNvCxnSpPr>
            <a:cxnSpLocks/>
            <a:stCxn id="16" idx="0"/>
          </p:cNvCxnSpPr>
          <p:nvPr/>
        </p:nvCxnSpPr>
        <p:spPr>
          <a:xfrm flipV="1">
            <a:off x="3857618" y="5038003"/>
            <a:ext cx="1908253" cy="242196"/>
          </a:xfrm>
          <a:prstGeom prst="line">
            <a:avLst/>
          </a:prstGeom>
        </p:spPr>
        <p:style>
          <a:lnRef idx="1">
            <a:schemeClr val="accent6"/>
          </a:lnRef>
          <a:fillRef idx="0">
            <a:schemeClr val="accent6"/>
          </a:fillRef>
          <a:effectRef idx="0">
            <a:schemeClr val="accent6"/>
          </a:effectRef>
          <a:fontRef idx="minor">
            <a:schemeClr val="tx1"/>
          </a:fontRef>
        </p:style>
      </p:cxnSp>
      <p:cxnSp>
        <p:nvCxnSpPr>
          <p:cNvPr id="19" name="Straight Connector 18">
            <a:extLst>
              <a:ext uri="{FF2B5EF4-FFF2-40B4-BE49-F238E27FC236}">
                <a16:creationId xmlns:a16="http://schemas.microsoft.com/office/drawing/2014/main" id="{C47E787E-6079-4187-A4F3-C6FFA52BE9B8}"/>
              </a:ext>
            </a:extLst>
          </p:cNvPr>
          <p:cNvCxnSpPr>
            <a:cxnSpLocks/>
            <a:stCxn id="16" idx="4"/>
          </p:cNvCxnSpPr>
          <p:nvPr/>
        </p:nvCxnSpPr>
        <p:spPr>
          <a:xfrm>
            <a:off x="3857618" y="5920047"/>
            <a:ext cx="1908253" cy="448431"/>
          </a:xfrm>
          <a:prstGeom prst="line">
            <a:avLst/>
          </a:prstGeom>
        </p:spPr>
        <p:style>
          <a:lnRef idx="1">
            <a:schemeClr val="accent6"/>
          </a:lnRef>
          <a:fillRef idx="0">
            <a:schemeClr val="accent6"/>
          </a:fillRef>
          <a:effectRef idx="0">
            <a:schemeClr val="accent6"/>
          </a:effectRef>
          <a:fontRef idx="minor">
            <a:schemeClr val="tx1"/>
          </a:fontRef>
        </p:style>
      </p:cxnSp>
      <p:pic>
        <p:nvPicPr>
          <p:cNvPr id="23" name="Picture 22">
            <a:extLst>
              <a:ext uri="{FF2B5EF4-FFF2-40B4-BE49-F238E27FC236}">
                <a16:creationId xmlns:a16="http://schemas.microsoft.com/office/drawing/2014/main" id="{26EE0F5F-8CFA-436A-BF28-2865AE432EAD}"/>
              </a:ext>
            </a:extLst>
          </p:cNvPr>
          <p:cNvPicPr>
            <a:picLocks noChangeAspect="1"/>
          </p:cNvPicPr>
          <p:nvPr/>
        </p:nvPicPr>
        <p:blipFill rotWithShape="1">
          <a:blip r:embed="rId7">
            <a:extLst>
              <a:ext uri="{28A0092B-C50C-407E-A947-70E740481C1C}">
                <a14:useLocalDpi xmlns:a14="http://schemas.microsoft.com/office/drawing/2010/main" val="0"/>
              </a:ext>
            </a:extLst>
          </a:blip>
          <a:srcRect l="77107" t="46041" r="3169" b="11456"/>
          <a:stretch/>
        </p:blipFill>
        <p:spPr>
          <a:xfrm>
            <a:off x="5586513" y="5038003"/>
            <a:ext cx="2405811" cy="1499109"/>
          </a:xfrm>
          <a:prstGeom prst="rect">
            <a:avLst/>
          </a:prstGeom>
        </p:spPr>
      </p:pic>
      <p:sp>
        <p:nvSpPr>
          <p:cNvPr id="25" name="Speech Bubble: Rectangle with Corners Rounded 24">
            <a:extLst>
              <a:ext uri="{FF2B5EF4-FFF2-40B4-BE49-F238E27FC236}">
                <a16:creationId xmlns:a16="http://schemas.microsoft.com/office/drawing/2014/main" id="{E1B27DCF-8A30-4667-914B-F162FFA8792F}"/>
              </a:ext>
            </a:extLst>
          </p:cNvPr>
          <p:cNvSpPr/>
          <p:nvPr/>
        </p:nvSpPr>
        <p:spPr>
          <a:xfrm>
            <a:off x="366973" y="2934995"/>
            <a:ext cx="1744755" cy="858939"/>
          </a:xfrm>
          <a:prstGeom prst="wedgeRoundRectCallou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r>
              <a:rPr lang="en-US" sz="899" dirty="0">
                <a:solidFill>
                  <a:schemeClr val="tx1"/>
                </a:solidFill>
              </a:rPr>
              <a:t>Blank if redundant power supply is not ordered/present.</a:t>
            </a:r>
          </a:p>
        </p:txBody>
      </p:sp>
      <p:sp>
        <p:nvSpPr>
          <p:cNvPr id="26" name="Speech Bubble: Rectangle with Corners Rounded 25">
            <a:extLst>
              <a:ext uri="{FF2B5EF4-FFF2-40B4-BE49-F238E27FC236}">
                <a16:creationId xmlns:a16="http://schemas.microsoft.com/office/drawing/2014/main" id="{4A5AF375-1466-44EB-AC86-04498F43E9EB}"/>
              </a:ext>
            </a:extLst>
          </p:cNvPr>
          <p:cNvSpPr/>
          <p:nvPr/>
        </p:nvSpPr>
        <p:spPr>
          <a:xfrm>
            <a:off x="6718214" y="4055695"/>
            <a:ext cx="1744755" cy="858939"/>
          </a:xfrm>
          <a:prstGeom prst="wedgeRoundRectCallou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r>
              <a:rPr lang="en-US" sz="899" dirty="0">
                <a:solidFill>
                  <a:schemeClr val="tx1"/>
                </a:solidFill>
              </a:rPr>
              <a:t>Rear power supply connector and labeling.</a:t>
            </a:r>
          </a:p>
        </p:txBody>
      </p:sp>
      <p:pic>
        <p:nvPicPr>
          <p:cNvPr id="34" name="Picture 33">
            <a:extLst>
              <a:ext uri="{FF2B5EF4-FFF2-40B4-BE49-F238E27FC236}">
                <a16:creationId xmlns:a16="http://schemas.microsoft.com/office/drawing/2014/main" id="{D593B6D0-A7E7-43DF-A257-36E33AB7499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146373" y="3321375"/>
            <a:ext cx="1126696" cy="644470"/>
          </a:xfrm>
          <a:prstGeom prst="rect">
            <a:avLst/>
          </a:prstGeom>
        </p:spPr>
      </p:pic>
      <p:cxnSp>
        <p:nvCxnSpPr>
          <p:cNvPr id="14" name="Straight Arrow Connector 13">
            <a:extLst>
              <a:ext uri="{FF2B5EF4-FFF2-40B4-BE49-F238E27FC236}">
                <a16:creationId xmlns:a16="http://schemas.microsoft.com/office/drawing/2014/main" id="{587C5221-BAA1-424B-A028-FC74A295C6C7}"/>
              </a:ext>
            </a:extLst>
          </p:cNvPr>
          <p:cNvCxnSpPr>
            <a:cxnSpLocks/>
            <a:stCxn id="22" idx="1"/>
          </p:cNvCxnSpPr>
          <p:nvPr/>
        </p:nvCxnSpPr>
        <p:spPr>
          <a:xfrm flipH="1">
            <a:off x="6605487" y="5353950"/>
            <a:ext cx="1736485" cy="566097"/>
          </a:xfrm>
          <a:prstGeom prst="straightConnector1">
            <a:avLst/>
          </a:prstGeom>
          <a:ln>
            <a:solidFill>
              <a:srgbClr val="00B050"/>
            </a:solidFill>
            <a:tailEnd type="triangle"/>
          </a:ln>
        </p:spPr>
        <p:style>
          <a:lnRef idx="1">
            <a:schemeClr val="dk1"/>
          </a:lnRef>
          <a:fillRef idx="0">
            <a:schemeClr val="dk1"/>
          </a:fillRef>
          <a:effectRef idx="0">
            <a:schemeClr val="dk1"/>
          </a:effectRef>
          <a:fontRef idx="minor">
            <a:schemeClr val="tx1"/>
          </a:fontRef>
        </p:style>
      </p:cxnSp>
      <p:sp>
        <p:nvSpPr>
          <p:cNvPr id="24" name="Rectangle: Rounded Corners 23">
            <a:extLst>
              <a:ext uri="{FF2B5EF4-FFF2-40B4-BE49-F238E27FC236}">
                <a16:creationId xmlns:a16="http://schemas.microsoft.com/office/drawing/2014/main" id="{3E808B40-056B-47C6-9290-AF86FD343256}"/>
              </a:ext>
            </a:extLst>
          </p:cNvPr>
          <p:cNvSpPr/>
          <p:nvPr/>
        </p:nvSpPr>
        <p:spPr>
          <a:xfrm>
            <a:off x="5936259" y="5643810"/>
            <a:ext cx="609195" cy="644471"/>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34" dirty="0"/>
          </a:p>
        </p:txBody>
      </p:sp>
      <p:sp>
        <p:nvSpPr>
          <p:cNvPr id="22" name="TextBox 21">
            <a:extLst>
              <a:ext uri="{FF2B5EF4-FFF2-40B4-BE49-F238E27FC236}">
                <a16:creationId xmlns:a16="http://schemas.microsoft.com/office/drawing/2014/main" id="{8456F760-4E96-4D3B-9004-73955AE72267}"/>
              </a:ext>
            </a:extLst>
          </p:cNvPr>
          <p:cNvSpPr txBox="1"/>
          <p:nvPr/>
        </p:nvSpPr>
        <p:spPr>
          <a:xfrm>
            <a:off x="8341972" y="5146393"/>
            <a:ext cx="764633" cy="415114"/>
          </a:xfrm>
          <a:prstGeom prst="rect">
            <a:avLst/>
          </a:prstGeom>
          <a:noFill/>
        </p:spPr>
        <p:txBody>
          <a:bodyPr wrap="none" lIns="0" tIns="0" rIns="0" bIns="0" rtlCol="0">
            <a:spAutoFit/>
          </a:bodyPr>
          <a:lstStyle/>
          <a:p>
            <a:pPr algn="ctr"/>
            <a:r>
              <a:rPr lang="en-US" sz="899" dirty="0"/>
              <a:t>Mandatory </a:t>
            </a:r>
          </a:p>
          <a:p>
            <a:pPr algn="ctr"/>
            <a:r>
              <a:rPr lang="en-US" sz="899" dirty="0"/>
              <a:t>Ground screw</a:t>
            </a:r>
          </a:p>
          <a:p>
            <a:endParaRPr lang="en-US" sz="899" dirty="0"/>
          </a:p>
        </p:txBody>
      </p:sp>
      <p:sp>
        <p:nvSpPr>
          <p:cNvPr id="27" name="Rectangle: Rounded Corners 26">
            <a:extLst>
              <a:ext uri="{FF2B5EF4-FFF2-40B4-BE49-F238E27FC236}">
                <a16:creationId xmlns:a16="http://schemas.microsoft.com/office/drawing/2014/main" id="{955CDE2D-2E5F-4A6D-83E9-20AF0735AC91}"/>
              </a:ext>
            </a:extLst>
          </p:cNvPr>
          <p:cNvSpPr/>
          <p:nvPr/>
        </p:nvSpPr>
        <p:spPr>
          <a:xfrm>
            <a:off x="5642501" y="5825391"/>
            <a:ext cx="248610" cy="462890"/>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34" dirty="0"/>
          </a:p>
        </p:txBody>
      </p:sp>
      <p:cxnSp>
        <p:nvCxnSpPr>
          <p:cNvPr id="28" name="Straight Arrow Connector 27">
            <a:extLst>
              <a:ext uri="{FF2B5EF4-FFF2-40B4-BE49-F238E27FC236}">
                <a16:creationId xmlns:a16="http://schemas.microsoft.com/office/drawing/2014/main" id="{8ADB7B0B-E0FA-42A2-BB47-7450AE354E70}"/>
              </a:ext>
            </a:extLst>
          </p:cNvPr>
          <p:cNvCxnSpPr>
            <a:cxnSpLocks/>
          </p:cNvCxnSpPr>
          <p:nvPr/>
        </p:nvCxnSpPr>
        <p:spPr>
          <a:xfrm flipV="1">
            <a:off x="4255664" y="6185726"/>
            <a:ext cx="1386837" cy="89102"/>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72F48949-6B04-4818-887A-009A3BB0FF37}"/>
              </a:ext>
            </a:extLst>
          </p:cNvPr>
          <p:cNvSpPr txBox="1"/>
          <p:nvPr/>
        </p:nvSpPr>
        <p:spPr>
          <a:xfrm>
            <a:off x="3523735" y="6205278"/>
            <a:ext cx="702115" cy="276742"/>
          </a:xfrm>
          <a:prstGeom prst="rect">
            <a:avLst/>
          </a:prstGeom>
          <a:noFill/>
        </p:spPr>
        <p:txBody>
          <a:bodyPr wrap="none" lIns="0" tIns="0" rIns="0" bIns="0" rtlCol="0">
            <a:spAutoFit/>
          </a:bodyPr>
          <a:lstStyle/>
          <a:p>
            <a:r>
              <a:rPr lang="en-US" sz="899" dirty="0"/>
              <a:t>Reset button</a:t>
            </a:r>
          </a:p>
          <a:p>
            <a:endParaRPr lang="en-US" sz="899" dirty="0"/>
          </a:p>
        </p:txBody>
      </p:sp>
      <p:pic>
        <p:nvPicPr>
          <p:cNvPr id="8" name="Picture 7">
            <a:extLst>
              <a:ext uri="{FF2B5EF4-FFF2-40B4-BE49-F238E27FC236}">
                <a16:creationId xmlns:a16="http://schemas.microsoft.com/office/drawing/2014/main" id="{A98D2809-70D4-B4A9-1960-71F3DD6FF542}"/>
              </a:ext>
            </a:extLst>
          </p:cNvPr>
          <p:cNvPicPr>
            <a:picLocks noChangeAspect="1"/>
          </p:cNvPicPr>
          <p:nvPr/>
        </p:nvPicPr>
        <p:blipFill>
          <a:blip r:embed="rId9"/>
          <a:stretch>
            <a:fillRect/>
          </a:stretch>
        </p:blipFill>
        <p:spPr>
          <a:xfrm>
            <a:off x="8500406" y="1194350"/>
            <a:ext cx="809424" cy="2133313"/>
          </a:xfrm>
          <a:prstGeom prst="rect">
            <a:avLst/>
          </a:prstGeom>
        </p:spPr>
      </p:pic>
      <p:cxnSp>
        <p:nvCxnSpPr>
          <p:cNvPr id="31" name="Straight Arrow Connector 30">
            <a:extLst>
              <a:ext uri="{FF2B5EF4-FFF2-40B4-BE49-F238E27FC236}">
                <a16:creationId xmlns:a16="http://schemas.microsoft.com/office/drawing/2014/main" id="{5B38D5C1-C98E-881E-6681-EF90BB22C215}"/>
              </a:ext>
            </a:extLst>
          </p:cNvPr>
          <p:cNvCxnSpPr>
            <a:cxnSpLocks/>
          </p:cNvCxnSpPr>
          <p:nvPr/>
        </p:nvCxnSpPr>
        <p:spPr>
          <a:xfrm>
            <a:off x="862129" y="5471232"/>
            <a:ext cx="453176" cy="22188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46" name="Picture 45">
            <a:extLst>
              <a:ext uri="{FF2B5EF4-FFF2-40B4-BE49-F238E27FC236}">
                <a16:creationId xmlns:a16="http://schemas.microsoft.com/office/drawing/2014/main" id="{55B0F959-B84E-0FCC-A53D-31356343AAE2}"/>
              </a:ext>
            </a:extLst>
          </p:cNvPr>
          <p:cNvPicPr>
            <a:picLocks noChangeAspect="1"/>
          </p:cNvPicPr>
          <p:nvPr/>
        </p:nvPicPr>
        <p:blipFill>
          <a:blip r:embed="rId10"/>
          <a:stretch>
            <a:fillRect/>
          </a:stretch>
        </p:blipFill>
        <p:spPr>
          <a:xfrm>
            <a:off x="3210204" y="2599632"/>
            <a:ext cx="1759429" cy="1030236"/>
          </a:xfrm>
          <a:prstGeom prst="rect">
            <a:avLst/>
          </a:prstGeom>
        </p:spPr>
      </p:pic>
      <p:cxnSp>
        <p:nvCxnSpPr>
          <p:cNvPr id="47" name="Straight Arrow Connector 46">
            <a:extLst>
              <a:ext uri="{FF2B5EF4-FFF2-40B4-BE49-F238E27FC236}">
                <a16:creationId xmlns:a16="http://schemas.microsoft.com/office/drawing/2014/main" id="{BE8BFA6A-5F10-3195-2D97-562FFBE119C1}"/>
              </a:ext>
            </a:extLst>
          </p:cNvPr>
          <p:cNvCxnSpPr>
            <a:cxnSpLocks/>
          </p:cNvCxnSpPr>
          <p:nvPr/>
        </p:nvCxnSpPr>
        <p:spPr>
          <a:xfrm>
            <a:off x="3106882" y="2462645"/>
            <a:ext cx="1049623" cy="865019"/>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8090E0F6-D29C-A329-99E3-FCC7E7D923DC}"/>
              </a:ext>
            </a:extLst>
          </p:cNvPr>
          <p:cNvSpPr/>
          <p:nvPr/>
        </p:nvSpPr>
        <p:spPr>
          <a:xfrm>
            <a:off x="1315305" y="5693113"/>
            <a:ext cx="170388" cy="132278"/>
          </a:xfrm>
          <a:prstGeom prst="ellipse">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sz="899"/>
          </a:p>
        </p:txBody>
      </p:sp>
      <p:sp>
        <p:nvSpPr>
          <p:cNvPr id="9" name="TextBox 8">
            <a:extLst>
              <a:ext uri="{FF2B5EF4-FFF2-40B4-BE49-F238E27FC236}">
                <a16:creationId xmlns:a16="http://schemas.microsoft.com/office/drawing/2014/main" id="{3D1981EE-3DC0-F88F-3DAA-F373D1027246}"/>
              </a:ext>
            </a:extLst>
          </p:cNvPr>
          <p:cNvSpPr txBox="1"/>
          <p:nvPr/>
        </p:nvSpPr>
        <p:spPr>
          <a:xfrm>
            <a:off x="214438" y="5233716"/>
            <a:ext cx="764633" cy="276742"/>
          </a:xfrm>
          <a:prstGeom prst="rect">
            <a:avLst/>
          </a:prstGeom>
          <a:noFill/>
        </p:spPr>
        <p:txBody>
          <a:bodyPr wrap="none" lIns="0" tIns="0" rIns="0" bIns="0" rtlCol="0">
            <a:spAutoFit/>
          </a:bodyPr>
          <a:lstStyle/>
          <a:p>
            <a:r>
              <a:rPr lang="en-US" sz="899">
                <a:solidFill>
                  <a:schemeClr val="accent1"/>
                </a:solidFill>
              </a:rPr>
              <a:t>Ground screw</a:t>
            </a:r>
          </a:p>
          <a:p>
            <a:endParaRPr lang="en-US" sz="899" dirty="0">
              <a:solidFill>
                <a:schemeClr val="accent2"/>
              </a:solidFill>
            </a:endParaRPr>
          </a:p>
        </p:txBody>
      </p:sp>
      <p:pic>
        <p:nvPicPr>
          <p:cNvPr id="11" name="Picture 10">
            <a:extLst>
              <a:ext uri="{FF2B5EF4-FFF2-40B4-BE49-F238E27FC236}">
                <a16:creationId xmlns:a16="http://schemas.microsoft.com/office/drawing/2014/main" id="{A75CA577-6541-4A3A-BF3D-C41DE1125564}"/>
              </a:ext>
            </a:extLst>
          </p:cNvPr>
          <p:cNvPicPr>
            <a:picLocks noChangeAspect="1"/>
          </p:cNvPicPr>
          <p:nvPr/>
        </p:nvPicPr>
        <p:blipFill>
          <a:blip r:embed="rId11"/>
          <a:stretch>
            <a:fillRect/>
          </a:stretch>
        </p:blipFill>
        <p:spPr>
          <a:xfrm>
            <a:off x="5993402" y="2623659"/>
            <a:ext cx="1155718" cy="786058"/>
          </a:xfrm>
          <a:prstGeom prst="rect">
            <a:avLst/>
          </a:prstGeom>
        </p:spPr>
      </p:pic>
      <p:pic>
        <p:nvPicPr>
          <p:cNvPr id="17" name="Picture 16">
            <a:extLst>
              <a:ext uri="{FF2B5EF4-FFF2-40B4-BE49-F238E27FC236}">
                <a16:creationId xmlns:a16="http://schemas.microsoft.com/office/drawing/2014/main" id="{B11C33CF-4F73-C6D8-F91F-4330C3071ADD}"/>
              </a:ext>
            </a:extLst>
          </p:cNvPr>
          <p:cNvPicPr>
            <a:picLocks noChangeAspect="1"/>
          </p:cNvPicPr>
          <p:nvPr/>
        </p:nvPicPr>
        <p:blipFill>
          <a:blip r:embed="rId12"/>
          <a:stretch>
            <a:fillRect/>
          </a:stretch>
        </p:blipFill>
        <p:spPr>
          <a:xfrm>
            <a:off x="7027926" y="2657895"/>
            <a:ext cx="1144963" cy="723963"/>
          </a:xfrm>
          <a:prstGeom prst="rect">
            <a:avLst/>
          </a:prstGeom>
        </p:spPr>
      </p:pic>
      <p:pic>
        <p:nvPicPr>
          <p:cNvPr id="32" name="Picture 31">
            <a:extLst>
              <a:ext uri="{FF2B5EF4-FFF2-40B4-BE49-F238E27FC236}">
                <a16:creationId xmlns:a16="http://schemas.microsoft.com/office/drawing/2014/main" id="{D78DEA47-F1BB-BFF7-FA8C-769800EC02AD}"/>
              </a:ext>
            </a:extLst>
          </p:cNvPr>
          <p:cNvPicPr>
            <a:picLocks noChangeAspect="1"/>
          </p:cNvPicPr>
          <p:nvPr/>
        </p:nvPicPr>
        <p:blipFill>
          <a:blip r:embed="rId13"/>
          <a:stretch>
            <a:fillRect/>
          </a:stretch>
        </p:blipFill>
        <p:spPr>
          <a:xfrm>
            <a:off x="1403730" y="4184600"/>
            <a:ext cx="550479" cy="234961"/>
          </a:xfrm>
          <a:prstGeom prst="rect">
            <a:avLst/>
          </a:prstGeom>
        </p:spPr>
      </p:pic>
      <p:sp>
        <p:nvSpPr>
          <p:cNvPr id="4" name="Rectangle: Rounded Corners 3">
            <a:extLst>
              <a:ext uri="{FF2B5EF4-FFF2-40B4-BE49-F238E27FC236}">
                <a16:creationId xmlns:a16="http://schemas.microsoft.com/office/drawing/2014/main" id="{F73D8699-A224-4816-B5A8-F3F1214CC946}"/>
              </a:ext>
            </a:extLst>
          </p:cNvPr>
          <p:cNvSpPr/>
          <p:nvPr/>
        </p:nvSpPr>
        <p:spPr>
          <a:xfrm>
            <a:off x="156295" y="3920178"/>
            <a:ext cx="1247435" cy="586368"/>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34" dirty="0"/>
          </a:p>
        </p:txBody>
      </p:sp>
      <p:sp>
        <p:nvSpPr>
          <p:cNvPr id="10" name="Content Placeholder 3">
            <a:extLst>
              <a:ext uri="{FF2B5EF4-FFF2-40B4-BE49-F238E27FC236}">
                <a16:creationId xmlns:a16="http://schemas.microsoft.com/office/drawing/2014/main" id="{B4C82E24-B597-DAB8-5BEC-265FA40D81AB}"/>
              </a:ext>
            </a:extLst>
          </p:cNvPr>
          <p:cNvSpPr txBox="1">
            <a:spLocks/>
          </p:cNvSpPr>
          <p:nvPr/>
        </p:nvSpPr>
        <p:spPr>
          <a:xfrm>
            <a:off x="306586" y="6582735"/>
            <a:ext cx="3713559" cy="22475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800"/>
              </a:spcAft>
              <a:buClr>
                <a:schemeClr val="tx1"/>
              </a:buClr>
              <a:buFont typeface="Arial" panose="020B0604020202020204" pitchFamily="34" charset="0"/>
              <a:buNone/>
              <a:defRPr sz="1199" b="1" kern="1200">
                <a:solidFill>
                  <a:schemeClr val="bg1"/>
                </a:solidFill>
                <a:latin typeface="Inter" panose="02000503000000020004" pitchFamily="2" charset="0"/>
                <a:ea typeface="+mn-ea"/>
                <a:cs typeface="+mn-cs"/>
              </a:defRPr>
            </a:lvl1pPr>
            <a:lvl2pPr marL="171450" indent="-17145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chemeClr val="accent1"/>
                </a:solidFill>
                <a:latin typeface="Inter" panose="02000503000000020004" pitchFamily="2" charset="0"/>
                <a:ea typeface="+mn-ea"/>
                <a:cs typeface="+mn-cs"/>
              </a:defRPr>
            </a:lvl2pPr>
            <a:lvl3pPr marL="365760" indent="-182880" algn="l" defTabSz="914400" rtl="0" eaLnBrk="1" latinLnBrk="0" hangingPunct="1">
              <a:lnSpc>
                <a:spcPct val="100000"/>
              </a:lnSpc>
              <a:spcBef>
                <a:spcPts val="0"/>
              </a:spcBef>
              <a:spcAft>
                <a:spcPts val="600"/>
              </a:spcAft>
              <a:buClr>
                <a:schemeClr val="tx2"/>
              </a:buClr>
              <a:buFont typeface="Arial"/>
              <a:buChar char="–"/>
              <a:defRPr sz="1600" kern="1200">
                <a:solidFill>
                  <a:schemeClr val="accent1"/>
                </a:solidFill>
                <a:latin typeface="Inter" panose="02000503000000020004" pitchFamily="2" charset="0"/>
                <a:ea typeface="+mn-ea"/>
                <a:cs typeface="+mn-cs"/>
              </a:defRPr>
            </a:lvl3pPr>
            <a:lvl4pPr marL="548640" indent="-182880" algn="l" defTabSz="914400" rtl="0" eaLnBrk="1" latinLnBrk="0" hangingPunct="1">
              <a:lnSpc>
                <a:spcPct val="100000"/>
              </a:lnSpc>
              <a:spcBef>
                <a:spcPts val="0"/>
              </a:spcBef>
              <a:spcAft>
                <a:spcPts val="600"/>
              </a:spcAft>
              <a:buClr>
                <a:schemeClr val="tx2"/>
              </a:buClr>
              <a:buFont typeface="Arial"/>
              <a:buChar char="–"/>
              <a:defRPr sz="1600" kern="1200">
                <a:solidFill>
                  <a:schemeClr val="accent1"/>
                </a:solidFill>
                <a:latin typeface="Inter" panose="02000503000000020004" pitchFamily="2" charset="0"/>
                <a:ea typeface="+mn-ea"/>
                <a:cs typeface="+mn-cs"/>
              </a:defRPr>
            </a:lvl4pPr>
            <a:lvl5pPr marL="731520" indent="-182880" algn="l" defTabSz="914400" rtl="0" eaLnBrk="1" latinLnBrk="0" hangingPunct="1">
              <a:lnSpc>
                <a:spcPct val="100000"/>
              </a:lnSpc>
              <a:spcBef>
                <a:spcPts val="0"/>
              </a:spcBef>
              <a:spcAft>
                <a:spcPts val="600"/>
              </a:spcAft>
              <a:buClr>
                <a:schemeClr val="tx2"/>
              </a:buClr>
              <a:buFont typeface="Arial"/>
              <a:buChar char="–"/>
              <a:defRPr sz="1600" kern="1200">
                <a:solidFill>
                  <a:schemeClr val="accent1"/>
                </a:solidFill>
                <a:latin typeface="Inter" panose="02000503000000020004" pitchFamily="2" charset="0"/>
                <a:ea typeface="+mn-ea"/>
                <a:cs typeface="+mn-cs"/>
              </a:defRPr>
            </a:lvl5pPr>
            <a:lvl6pPr marL="0" indent="0" algn="l" defTabSz="914400" rtl="0" eaLnBrk="1" latinLnBrk="0" hangingPunct="1">
              <a:lnSpc>
                <a:spcPct val="100000"/>
              </a:lnSpc>
              <a:spcBef>
                <a:spcPts val="0"/>
              </a:spcBef>
              <a:spcAft>
                <a:spcPts val="400"/>
              </a:spcAft>
              <a:buClr>
                <a:schemeClr val="tx1"/>
              </a:buClr>
              <a:buFont typeface="Arial" panose="020B0604020202020204" pitchFamily="34" charset="0"/>
              <a:buNone/>
              <a:tabLst/>
              <a:defRPr sz="1400" kern="1200">
                <a:solidFill>
                  <a:schemeClr val="tx1"/>
                </a:solidFill>
                <a:latin typeface="+mn-lt"/>
                <a:ea typeface="+mn-ea"/>
                <a:cs typeface="+mn-cs"/>
              </a:defRPr>
            </a:lvl6pPr>
            <a:lvl7pPr marL="0" indent="-182880" algn="l" defTabSz="914400" rtl="0" eaLnBrk="1" latinLnBrk="0" hangingPunct="1">
              <a:lnSpc>
                <a:spcPct val="100000"/>
              </a:lnSpc>
              <a:spcBef>
                <a:spcPts val="0"/>
              </a:spcBef>
              <a:spcAft>
                <a:spcPts val="400"/>
              </a:spcAft>
              <a:buClr>
                <a:schemeClr val="tx1"/>
              </a:buClr>
              <a:buFont typeface="Arial"/>
              <a:buChar char="–"/>
              <a:defRPr sz="1400" kern="1200">
                <a:solidFill>
                  <a:schemeClr val="tx1"/>
                </a:solidFill>
                <a:latin typeface="+mn-lt"/>
                <a:ea typeface="+mn-ea"/>
                <a:cs typeface="+mn-cs"/>
              </a:defRPr>
            </a:lvl7pPr>
            <a:lvl8pPr marL="365760" indent="-182880" algn="l" defTabSz="914400" rtl="0" eaLnBrk="1" latinLnBrk="0" hangingPunct="1">
              <a:lnSpc>
                <a:spcPct val="100000"/>
              </a:lnSpc>
              <a:spcBef>
                <a:spcPts val="0"/>
              </a:spcBef>
              <a:spcAft>
                <a:spcPts val="400"/>
              </a:spcAft>
              <a:buClr>
                <a:schemeClr val="tx1"/>
              </a:buClr>
              <a:buFont typeface="Arial"/>
              <a:buChar char="–"/>
              <a:defRPr sz="1400" kern="1200">
                <a:solidFill>
                  <a:schemeClr val="tx1"/>
                </a:solidFill>
                <a:latin typeface="+mn-lt"/>
                <a:ea typeface="+mn-ea"/>
                <a:cs typeface="+mn-cs"/>
              </a:defRPr>
            </a:lvl8pPr>
            <a:lvl9pPr marL="0" indent="0" algn="l" defTabSz="914400" rtl="0" eaLnBrk="1" latinLnBrk="0" hangingPunct="1">
              <a:lnSpc>
                <a:spcPct val="100000"/>
              </a:lnSpc>
              <a:spcBef>
                <a:spcPts val="0"/>
              </a:spcBef>
              <a:spcAft>
                <a:spcPts val="200"/>
              </a:spcAft>
              <a:buFont typeface="Arial" panose="020B0604020202020204" pitchFamily="34" charset="0"/>
              <a:buNone/>
              <a:tabLst/>
              <a:defRPr sz="1100" i="1" kern="1200">
                <a:solidFill>
                  <a:schemeClr val="tx1"/>
                </a:solidFill>
                <a:latin typeface="+mn-lt"/>
                <a:ea typeface="+mn-ea"/>
                <a:cs typeface="+mn-cs"/>
              </a:defRPr>
            </a:lvl9pPr>
          </a:lstStyle>
          <a:p>
            <a:r>
              <a:rPr lang="en-US"/>
              <a:t>1050 – G500 Hardware</a:t>
            </a:r>
            <a:endParaRPr lang="en-US" dirty="0"/>
          </a:p>
        </p:txBody>
      </p:sp>
      <p:sp>
        <p:nvSpPr>
          <p:cNvPr id="43" name="Text Placeholder 5">
            <a:extLst>
              <a:ext uri="{FF2B5EF4-FFF2-40B4-BE49-F238E27FC236}">
                <a16:creationId xmlns:a16="http://schemas.microsoft.com/office/drawing/2014/main" id="{178A5721-C192-646F-BB9A-C5748CC1B208}"/>
              </a:ext>
            </a:extLst>
          </p:cNvPr>
          <p:cNvSpPr>
            <a:spLocks noGrp="1"/>
          </p:cNvSpPr>
          <p:nvPr>
            <p:ph type="body" sz="quarter" idx="12"/>
          </p:nvPr>
        </p:nvSpPr>
        <p:spPr>
          <a:xfrm>
            <a:off x="9539178" y="1633499"/>
            <a:ext cx="2511493" cy="2551101"/>
          </a:xfrm>
        </p:spPr>
        <p:txBody>
          <a:bodyPr/>
          <a:lstStyle/>
          <a:p>
            <a:r>
              <a:rPr lang="en-US" dirty="0">
                <a:solidFill>
                  <a:schemeClr val="bg1"/>
                </a:solidFill>
              </a:rPr>
              <a:t>Hot swappable power supply</a:t>
            </a:r>
          </a:p>
          <a:p>
            <a:r>
              <a:rPr lang="en-US" dirty="0">
                <a:solidFill>
                  <a:schemeClr val="bg1"/>
                </a:solidFill>
              </a:rPr>
              <a:t>Recessed system reset button</a:t>
            </a:r>
          </a:p>
          <a:p>
            <a:r>
              <a:rPr lang="en-US" dirty="0">
                <a:solidFill>
                  <a:schemeClr val="bg1"/>
                </a:solidFill>
              </a:rPr>
              <a:t>Press and hold 1 second – Graceful shutdown</a:t>
            </a:r>
          </a:p>
          <a:p>
            <a:r>
              <a:rPr lang="en-US" dirty="0">
                <a:solidFill>
                  <a:schemeClr val="bg1"/>
                </a:solidFill>
              </a:rPr>
              <a:t>Press and hold 5 seconds – Abrupt shutdown</a:t>
            </a:r>
          </a:p>
          <a:p>
            <a:r>
              <a:rPr lang="en-US" dirty="0">
                <a:solidFill>
                  <a:schemeClr val="bg1"/>
                </a:solidFill>
              </a:rPr>
              <a:t>Unit restarts after 120 seconds</a:t>
            </a:r>
          </a:p>
          <a:p>
            <a:r>
              <a:rPr lang="en-US" dirty="0">
                <a:solidFill>
                  <a:schemeClr val="bg1"/>
                </a:solidFill>
              </a:rPr>
              <a:t>Please note: SD Card slot is disabled and has no driver in G500.</a:t>
            </a:r>
          </a:p>
          <a:p>
            <a:endParaRPr lang="en-US" dirty="0"/>
          </a:p>
        </p:txBody>
      </p:sp>
    </p:spTree>
    <p:extLst>
      <p:ext uri="{BB962C8B-B14F-4D97-AF65-F5344CB8AC3E}">
        <p14:creationId xmlns:p14="http://schemas.microsoft.com/office/powerpoint/2010/main" val="3505131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1DDCDB-4D2D-4CF2-958D-6104A8C2FBAB}"/>
              </a:ext>
            </a:extLst>
          </p:cNvPr>
          <p:cNvSpPr>
            <a:spLocks noGrp="1"/>
          </p:cNvSpPr>
          <p:nvPr>
            <p:ph type="body" sz="quarter" idx="10"/>
          </p:nvPr>
        </p:nvSpPr>
        <p:spPr/>
        <p:txBody>
          <a:bodyPr/>
          <a:lstStyle/>
          <a:p>
            <a:r>
              <a:rPr lang="en-US" b="1" dirty="0">
                <a:solidFill>
                  <a:schemeClr val="tx1"/>
                </a:solidFill>
              </a:rPr>
              <a:t>OLED Display with Navigation</a:t>
            </a:r>
          </a:p>
        </p:txBody>
      </p:sp>
      <p:sp>
        <p:nvSpPr>
          <p:cNvPr id="5" name="Text Placeholder 4">
            <a:extLst>
              <a:ext uri="{FF2B5EF4-FFF2-40B4-BE49-F238E27FC236}">
                <a16:creationId xmlns:a16="http://schemas.microsoft.com/office/drawing/2014/main" id="{25A5454A-2BD5-260C-7C53-A542E9EE96F6}"/>
              </a:ext>
            </a:extLst>
          </p:cNvPr>
          <p:cNvSpPr>
            <a:spLocks noGrp="1"/>
          </p:cNvSpPr>
          <p:nvPr>
            <p:ph type="body" sz="quarter" idx="11"/>
          </p:nvPr>
        </p:nvSpPr>
        <p:spPr/>
        <p:txBody>
          <a:bodyPr/>
          <a:lstStyle/>
          <a:p>
            <a:endParaRPr lang="en-CA"/>
          </a:p>
        </p:txBody>
      </p:sp>
      <p:sp>
        <p:nvSpPr>
          <p:cNvPr id="11" name="Content Placeholder 3">
            <a:extLst>
              <a:ext uri="{FF2B5EF4-FFF2-40B4-BE49-F238E27FC236}">
                <a16:creationId xmlns:a16="http://schemas.microsoft.com/office/drawing/2014/main" id="{5A9DAFA4-7E0C-E3E3-3AE3-CEDE3AABCBF8}"/>
              </a:ext>
            </a:extLst>
          </p:cNvPr>
          <p:cNvSpPr>
            <a:spLocks noGrp="1"/>
          </p:cNvSpPr>
          <p:nvPr>
            <p:ph sz="quarter" idx="15"/>
          </p:nvPr>
        </p:nvSpPr>
        <p:spPr/>
        <p:txBody>
          <a:bodyPr/>
          <a:lstStyle/>
          <a:p>
            <a:r>
              <a:rPr lang="en-US" dirty="0"/>
              <a:t>1050 – G500 Hardware</a:t>
            </a:r>
          </a:p>
        </p:txBody>
      </p:sp>
      <p:sp>
        <p:nvSpPr>
          <p:cNvPr id="9" name="Text Placeholder 8">
            <a:extLst>
              <a:ext uri="{FF2B5EF4-FFF2-40B4-BE49-F238E27FC236}">
                <a16:creationId xmlns:a16="http://schemas.microsoft.com/office/drawing/2014/main" id="{C0500EDF-687C-40A1-8A7F-C95DAD60455E}"/>
              </a:ext>
            </a:extLst>
          </p:cNvPr>
          <p:cNvSpPr>
            <a:spLocks noGrp="1"/>
          </p:cNvSpPr>
          <p:nvPr>
            <p:ph type="body" sz="quarter" idx="16"/>
          </p:nvPr>
        </p:nvSpPr>
        <p:spPr/>
        <p:txBody>
          <a:bodyPr/>
          <a:lstStyle/>
          <a:p>
            <a:endParaRPr lang="en-CA"/>
          </a:p>
        </p:txBody>
      </p:sp>
      <p:sp>
        <p:nvSpPr>
          <p:cNvPr id="10" name="Slide Number Placeholder 2"/>
          <p:cNvSpPr>
            <a:spLocks noGrp="1"/>
          </p:cNvSpPr>
          <p:nvPr>
            <p:ph type="sldNum" sz="quarter" idx="4294967295"/>
          </p:nvPr>
        </p:nvSpPr>
        <p:spPr>
          <a:xfrm>
            <a:off x="11980863" y="6335713"/>
            <a:ext cx="211137" cy="152400"/>
          </a:xfrm>
          <a:prstGeom prst="rect">
            <a:avLst/>
          </a:prstGeom>
        </p:spPr>
        <p:txBody>
          <a:bodyPr/>
          <a:lstStyle/>
          <a:p>
            <a:fld id="{84AF0980-9238-44B7-B4FB-CDF04FDEF0C2}" type="slidenum">
              <a:rPr lang="en-US" smtClean="0"/>
              <a:pPr/>
              <a:t>7</a:t>
            </a:fld>
            <a:endParaRPr lang="en-US" dirty="0"/>
          </a:p>
        </p:txBody>
      </p:sp>
      <p:sp>
        <p:nvSpPr>
          <p:cNvPr id="7" name="Rectangle 3"/>
          <p:cNvSpPr txBox="1">
            <a:spLocks noChangeArrowheads="1"/>
          </p:cNvSpPr>
          <p:nvPr/>
        </p:nvSpPr>
        <p:spPr bwMode="auto">
          <a:xfrm>
            <a:off x="352425" y="1011430"/>
            <a:ext cx="8439823" cy="50300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fontAlgn="base">
              <a:lnSpc>
                <a:spcPct val="90000"/>
              </a:lnSpc>
              <a:spcBef>
                <a:spcPct val="50000"/>
              </a:spcBef>
              <a:spcAft>
                <a:spcPct val="0"/>
              </a:spcAft>
              <a:buClr>
                <a:srgbClr val="004880"/>
              </a:buClr>
              <a:defRPr sz="3200">
                <a:solidFill>
                  <a:srgbClr val="1E4191"/>
                </a:solidFill>
                <a:latin typeface="+mn-lt"/>
                <a:ea typeface="+mn-ea"/>
                <a:cs typeface="+mn-cs"/>
              </a:defRPr>
            </a:lvl1pPr>
            <a:lvl2pPr marL="341313" indent="-339725" algn="l" rtl="0" fontAlgn="base">
              <a:lnSpc>
                <a:spcPct val="90000"/>
              </a:lnSpc>
              <a:spcBef>
                <a:spcPct val="30000"/>
              </a:spcBef>
              <a:spcAft>
                <a:spcPct val="0"/>
              </a:spcAft>
              <a:buClr>
                <a:srgbClr val="004880"/>
              </a:buClr>
              <a:buFont typeface="GE Inspira Pitch" pitchFamily="34" charset="0"/>
              <a:buChar char="•"/>
              <a:defRPr sz="3200">
                <a:solidFill>
                  <a:srgbClr val="1E4191"/>
                </a:solidFill>
                <a:latin typeface="+mn-lt"/>
              </a:defRPr>
            </a:lvl2pPr>
            <a:lvl3pPr marL="744538" indent="-288925" algn="l" rtl="0" fontAlgn="base">
              <a:lnSpc>
                <a:spcPct val="90000"/>
              </a:lnSpc>
              <a:spcBef>
                <a:spcPct val="20000"/>
              </a:spcBef>
              <a:spcAft>
                <a:spcPct val="0"/>
              </a:spcAft>
              <a:buClr>
                <a:srgbClr val="004880"/>
              </a:buClr>
              <a:buChar char="–"/>
              <a:defRPr sz="3200">
                <a:solidFill>
                  <a:srgbClr val="1E4191"/>
                </a:solidFill>
                <a:latin typeface="+mn-lt"/>
              </a:defRPr>
            </a:lvl3pPr>
            <a:lvl4pPr marL="1146175" indent="-287338" algn="l" rtl="0" fontAlgn="base">
              <a:lnSpc>
                <a:spcPct val="90000"/>
              </a:lnSpc>
              <a:spcBef>
                <a:spcPct val="10000"/>
              </a:spcBef>
              <a:spcAft>
                <a:spcPct val="0"/>
              </a:spcAft>
              <a:buClr>
                <a:srgbClr val="004880"/>
              </a:buClr>
              <a:buChar char="–"/>
              <a:defRPr sz="3200">
                <a:solidFill>
                  <a:srgbClr val="1E4191"/>
                </a:solidFill>
                <a:latin typeface="+mn-lt"/>
              </a:defRPr>
            </a:lvl4pPr>
            <a:lvl5pPr marL="1546225" indent="-285750" algn="l" rtl="0" fontAlgn="base">
              <a:lnSpc>
                <a:spcPct val="90000"/>
              </a:lnSpc>
              <a:spcBef>
                <a:spcPts val="240"/>
              </a:spcBef>
              <a:spcAft>
                <a:spcPct val="0"/>
              </a:spcAft>
              <a:buClr>
                <a:srgbClr val="004880"/>
              </a:buClr>
              <a:buChar char="–"/>
              <a:defRPr sz="3200">
                <a:solidFill>
                  <a:srgbClr val="1E4191"/>
                </a:solidFill>
                <a:latin typeface="+mn-lt"/>
              </a:defRPr>
            </a:lvl5pPr>
            <a:lvl6pPr marL="2003425" indent="-285750" algn="l" rtl="0" fontAlgn="base">
              <a:lnSpc>
                <a:spcPct val="90000"/>
              </a:lnSpc>
              <a:spcBef>
                <a:spcPct val="0"/>
              </a:spcBef>
              <a:spcAft>
                <a:spcPct val="0"/>
              </a:spcAft>
              <a:buClr>
                <a:srgbClr val="004880"/>
              </a:buClr>
              <a:buChar char="–"/>
              <a:defRPr sz="3200">
                <a:solidFill>
                  <a:srgbClr val="1E4191"/>
                </a:solidFill>
                <a:latin typeface="+mn-lt"/>
              </a:defRPr>
            </a:lvl6pPr>
            <a:lvl7pPr marL="2460625" indent="-285750" algn="l" rtl="0" fontAlgn="base">
              <a:lnSpc>
                <a:spcPct val="90000"/>
              </a:lnSpc>
              <a:spcBef>
                <a:spcPct val="0"/>
              </a:spcBef>
              <a:spcAft>
                <a:spcPct val="0"/>
              </a:spcAft>
              <a:buClr>
                <a:srgbClr val="004880"/>
              </a:buClr>
              <a:buChar char="–"/>
              <a:defRPr sz="3200">
                <a:solidFill>
                  <a:srgbClr val="1E4191"/>
                </a:solidFill>
                <a:latin typeface="+mn-lt"/>
              </a:defRPr>
            </a:lvl7pPr>
            <a:lvl8pPr marL="2917825" indent="-285750" algn="l" rtl="0" fontAlgn="base">
              <a:lnSpc>
                <a:spcPct val="90000"/>
              </a:lnSpc>
              <a:spcBef>
                <a:spcPct val="0"/>
              </a:spcBef>
              <a:spcAft>
                <a:spcPct val="0"/>
              </a:spcAft>
              <a:buClr>
                <a:srgbClr val="004880"/>
              </a:buClr>
              <a:buChar char="–"/>
              <a:defRPr sz="3200">
                <a:solidFill>
                  <a:srgbClr val="1E4191"/>
                </a:solidFill>
                <a:latin typeface="+mn-lt"/>
              </a:defRPr>
            </a:lvl8pPr>
            <a:lvl9pPr marL="3375025" indent="-285750" algn="l" rtl="0" fontAlgn="base">
              <a:lnSpc>
                <a:spcPct val="90000"/>
              </a:lnSpc>
              <a:spcBef>
                <a:spcPct val="0"/>
              </a:spcBef>
              <a:spcAft>
                <a:spcPct val="0"/>
              </a:spcAft>
              <a:buClr>
                <a:srgbClr val="004880"/>
              </a:buClr>
              <a:buChar char="–"/>
              <a:defRPr sz="3200">
                <a:solidFill>
                  <a:srgbClr val="1E4191"/>
                </a:solidFill>
                <a:latin typeface="+mn-lt"/>
              </a:defRPr>
            </a:lvl9pPr>
          </a:lstStyle>
          <a:p>
            <a:pPr marL="127850" lvl="1" indent="-127850" defTabSz="608809">
              <a:lnSpc>
                <a:spcPct val="99000"/>
              </a:lnSpc>
              <a:spcBef>
                <a:spcPts val="932"/>
              </a:spcBef>
              <a:spcAft>
                <a:spcPts val="0"/>
              </a:spcAft>
              <a:buFont typeface="Arial" panose="020B0604020202020204" pitchFamily="34" charset="0"/>
              <a:buChar char="•"/>
            </a:pPr>
            <a:r>
              <a:rPr lang="en-US" sz="1598" dirty="0">
                <a:solidFill>
                  <a:schemeClr val="tx1"/>
                </a:solidFill>
              </a:rPr>
              <a:t>OLED display</a:t>
            </a:r>
          </a:p>
          <a:p>
            <a:pPr marL="127850" lvl="2" indent="-127850" defTabSz="608809">
              <a:lnSpc>
                <a:spcPct val="99000"/>
              </a:lnSpc>
              <a:spcBef>
                <a:spcPts val="932"/>
              </a:spcBef>
              <a:spcAft>
                <a:spcPts val="0"/>
              </a:spcAft>
              <a:buFont typeface="Arial" panose="020B0604020202020204" pitchFamily="34" charset="0"/>
              <a:buChar char="•"/>
            </a:pPr>
            <a:r>
              <a:rPr lang="en-US" sz="1598" dirty="0">
                <a:solidFill>
                  <a:schemeClr val="tx1"/>
                </a:solidFill>
              </a:rPr>
              <a:t>64x128 pixels</a:t>
            </a:r>
          </a:p>
          <a:p>
            <a:pPr marL="127850" lvl="2" indent="-127850" defTabSz="608809">
              <a:lnSpc>
                <a:spcPct val="99000"/>
              </a:lnSpc>
              <a:spcBef>
                <a:spcPts val="932"/>
              </a:spcBef>
              <a:spcAft>
                <a:spcPts val="0"/>
              </a:spcAft>
              <a:buFont typeface="Arial" panose="020B0604020202020204" pitchFamily="34" charset="0"/>
              <a:buChar char="•"/>
            </a:pPr>
            <a:r>
              <a:rPr lang="en-US" sz="1598" dirty="0">
                <a:solidFill>
                  <a:schemeClr val="tx1"/>
                </a:solidFill>
              </a:rPr>
              <a:t>Model number</a:t>
            </a:r>
          </a:p>
          <a:p>
            <a:pPr marL="127850" lvl="2" indent="-127850" defTabSz="608809">
              <a:lnSpc>
                <a:spcPct val="99000"/>
              </a:lnSpc>
              <a:spcBef>
                <a:spcPts val="932"/>
              </a:spcBef>
              <a:spcAft>
                <a:spcPts val="0"/>
              </a:spcAft>
              <a:buFont typeface="Arial" panose="020B0604020202020204" pitchFamily="34" charset="0"/>
              <a:buChar char="•"/>
            </a:pPr>
            <a:r>
              <a:rPr lang="en-US" sz="1598" dirty="0">
                <a:solidFill>
                  <a:schemeClr val="tx1"/>
                </a:solidFill>
              </a:rPr>
              <a:t>Order codes and hardware diagnostics (future)</a:t>
            </a:r>
          </a:p>
          <a:p>
            <a:pPr marL="127850" lvl="1" indent="-127850" defTabSz="608809">
              <a:lnSpc>
                <a:spcPct val="99000"/>
              </a:lnSpc>
              <a:spcBef>
                <a:spcPts val="932"/>
              </a:spcBef>
              <a:spcAft>
                <a:spcPts val="0"/>
              </a:spcAft>
              <a:buFont typeface="Arial" panose="020B0604020202020204" pitchFamily="34" charset="0"/>
              <a:buChar char="•"/>
            </a:pPr>
            <a:r>
              <a:rPr lang="en-US" sz="1598" dirty="0">
                <a:solidFill>
                  <a:schemeClr val="tx1"/>
                </a:solidFill>
              </a:rPr>
              <a:t>Navigation buttons (Right, Left, OK, Escape)</a:t>
            </a:r>
            <a:endParaRPr lang="en-US" sz="2397" dirty="0">
              <a:solidFill>
                <a:schemeClr val="tx1"/>
              </a:solidFill>
            </a:endParaRPr>
          </a:p>
          <a:p>
            <a:pPr lvl="2"/>
            <a:endParaRPr lang="en-US" sz="2397" dirty="0">
              <a:solidFill>
                <a:schemeClr val="tx1"/>
              </a:solidFill>
            </a:endParaRPr>
          </a:p>
        </p:txBody>
      </p:sp>
      <p:pic>
        <p:nvPicPr>
          <p:cNvPr id="13" name="Picture 12">
            <a:extLst>
              <a:ext uri="{FF2B5EF4-FFF2-40B4-BE49-F238E27FC236}">
                <a16:creationId xmlns:a16="http://schemas.microsoft.com/office/drawing/2014/main" id="{5D9C5D60-E577-47FB-9DBB-B2BE15EECDE4}"/>
              </a:ext>
            </a:extLst>
          </p:cNvPr>
          <p:cNvPicPr>
            <a:picLocks noChangeAspect="1"/>
          </p:cNvPicPr>
          <p:nvPr/>
        </p:nvPicPr>
        <p:blipFill rotWithShape="1">
          <a:blip r:embed="rId3">
            <a:extLst>
              <a:ext uri="{28A0092B-C50C-407E-A947-70E740481C1C}">
                <a14:useLocalDpi xmlns:a14="http://schemas.microsoft.com/office/drawing/2010/main" val="0"/>
              </a:ext>
            </a:extLst>
          </a:blip>
          <a:srcRect t="4672" b="-4672"/>
          <a:stretch/>
        </p:blipFill>
        <p:spPr>
          <a:xfrm>
            <a:off x="99157" y="3927473"/>
            <a:ext cx="9357741" cy="2344309"/>
          </a:xfrm>
          <a:prstGeom prst="rect">
            <a:avLst/>
          </a:prstGeom>
        </p:spPr>
      </p:pic>
      <p:sp>
        <p:nvSpPr>
          <p:cNvPr id="8" name="Rectangle: Rounded Corners 7">
            <a:extLst>
              <a:ext uri="{FF2B5EF4-FFF2-40B4-BE49-F238E27FC236}">
                <a16:creationId xmlns:a16="http://schemas.microsoft.com/office/drawing/2014/main" id="{532A004E-A20D-49AE-83E9-AAEBD353AF59}"/>
              </a:ext>
            </a:extLst>
          </p:cNvPr>
          <p:cNvSpPr/>
          <p:nvPr/>
        </p:nvSpPr>
        <p:spPr>
          <a:xfrm>
            <a:off x="2238532" y="5099628"/>
            <a:ext cx="993141" cy="804450"/>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34" dirty="0">
              <a:solidFill>
                <a:srgbClr val="439297"/>
              </a:solidFill>
            </a:endParaRPr>
          </a:p>
        </p:txBody>
      </p:sp>
      <p:sp>
        <p:nvSpPr>
          <p:cNvPr id="3" name="Text Placeholder 5">
            <a:extLst>
              <a:ext uri="{FF2B5EF4-FFF2-40B4-BE49-F238E27FC236}">
                <a16:creationId xmlns:a16="http://schemas.microsoft.com/office/drawing/2014/main" id="{A3486360-5673-EF58-A766-4F3D6CBB69DF}"/>
              </a:ext>
            </a:extLst>
          </p:cNvPr>
          <p:cNvSpPr txBox="1">
            <a:spLocks/>
          </p:cNvSpPr>
          <p:nvPr/>
        </p:nvSpPr>
        <p:spPr>
          <a:xfrm>
            <a:off x="9539178" y="1633499"/>
            <a:ext cx="2511493" cy="666789"/>
          </a:xfrm>
          <a:prstGeom prst="rect">
            <a:avLst/>
          </a:prstGeom>
        </p:spPr>
        <p:txBody>
          <a:bodyPr/>
          <a:lstStyle>
            <a:lvl1pPr marL="256008" indent="-256008" algn="l" defTabSz="1219080" rtl="0" eaLnBrk="1" latinLnBrk="0" hangingPunct="1">
              <a:lnSpc>
                <a:spcPct val="99000"/>
              </a:lnSpc>
              <a:spcBef>
                <a:spcPts val="1867"/>
              </a:spcBef>
              <a:spcAft>
                <a:spcPts val="0"/>
              </a:spcAft>
              <a:buFont typeface="Arial" panose="020B0604020202020204" pitchFamily="34" charset="0"/>
              <a:buChar char="•"/>
              <a:defRPr sz="2400" kern="1200">
                <a:solidFill>
                  <a:schemeClr val="bg1"/>
                </a:solidFill>
                <a:latin typeface="+mn-lt"/>
                <a:ea typeface="+mn-ea"/>
                <a:cs typeface="+mn-cs"/>
              </a:defRPr>
            </a:lvl1pPr>
            <a:lvl2pPr marL="256008" indent="0" algn="l" defTabSz="1219080" rtl="0" eaLnBrk="1" latinLnBrk="0" hangingPunct="1">
              <a:lnSpc>
                <a:spcPct val="99000"/>
              </a:lnSpc>
              <a:spcBef>
                <a:spcPts val="0"/>
              </a:spcBef>
              <a:buFontTx/>
              <a:buNone/>
              <a:defRPr sz="2400" kern="1200">
                <a:solidFill>
                  <a:schemeClr val="bg1"/>
                </a:solidFill>
                <a:latin typeface="+mn-lt"/>
                <a:ea typeface="+mn-ea"/>
                <a:cs typeface="+mn-cs"/>
              </a:defRPr>
            </a:lvl2pPr>
            <a:lvl3pPr marL="0" indent="0" algn="l" defTabSz="1219080" rtl="0" eaLnBrk="1" latinLnBrk="0" hangingPunct="1">
              <a:lnSpc>
                <a:spcPct val="99000"/>
              </a:lnSpc>
              <a:spcBef>
                <a:spcPts val="1600"/>
              </a:spcBef>
              <a:buSzPct val="91000"/>
              <a:buFont typeface="Arial" panose="020B0604020202020204" pitchFamily="34" charset="0"/>
              <a:buNone/>
              <a:defRPr sz="2400" kern="1200">
                <a:solidFill>
                  <a:schemeClr val="bg1"/>
                </a:solidFill>
                <a:latin typeface="+mn-lt"/>
                <a:ea typeface="+mn-ea"/>
                <a:cs typeface="+mn-cs"/>
              </a:defRPr>
            </a:lvl3pPr>
            <a:lvl4pPr marL="256008" indent="0" algn="l" defTabSz="1219080" rtl="0" eaLnBrk="1" latinLnBrk="0" hangingPunct="1">
              <a:lnSpc>
                <a:spcPct val="99000"/>
              </a:lnSpc>
              <a:spcBef>
                <a:spcPts val="0"/>
              </a:spcBef>
              <a:buFontTx/>
              <a:buNone/>
              <a:defRPr sz="2400" kern="1200">
                <a:solidFill>
                  <a:schemeClr val="bg1"/>
                </a:solidFill>
                <a:latin typeface="+mn-lt"/>
                <a:ea typeface="+mn-ea"/>
                <a:cs typeface="+mn-cs"/>
              </a:defRPr>
            </a:lvl4pPr>
            <a:lvl5pPr marL="256008" indent="-256008" algn="l" defTabSz="1219080" rtl="0" eaLnBrk="1" latinLnBrk="0" hangingPunct="1">
              <a:lnSpc>
                <a:spcPct val="99000"/>
              </a:lnSpc>
              <a:spcBef>
                <a:spcPts val="1200"/>
              </a:spcBef>
              <a:buSzPct val="91000"/>
              <a:buFont typeface="Arial" panose="020B0604020202020204" pitchFamily="34" charset="0"/>
              <a:buChar char="•"/>
              <a:defRPr sz="2400" kern="1200">
                <a:solidFill>
                  <a:schemeClr val="bg1"/>
                </a:solidFill>
                <a:latin typeface="+mn-lt"/>
                <a:ea typeface="+mn-ea"/>
                <a:cs typeface="+mn-cs"/>
              </a:defRPr>
            </a:lvl5pPr>
            <a:lvl6pPr marL="256008"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6pPr>
            <a:lvl7pPr marL="0" indent="0" algn="l" defTabSz="1219080" rtl="0" eaLnBrk="1" latinLnBrk="0" hangingPunct="1">
              <a:lnSpc>
                <a:spcPct val="99000"/>
              </a:lnSpc>
              <a:spcBef>
                <a:spcPts val="1200"/>
              </a:spcBef>
              <a:buSzPct val="91000"/>
              <a:buFontTx/>
              <a:buNone/>
              <a:defRPr sz="2400" b="1" kern="1200">
                <a:solidFill>
                  <a:schemeClr val="accent2"/>
                </a:solidFill>
                <a:latin typeface="+mn-lt"/>
                <a:ea typeface="+mn-ea"/>
                <a:cs typeface="+mn-cs"/>
              </a:defRPr>
            </a:lvl7pPr>
            <a:lvl8pPr marL="0"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8pPr>
            <a:lvl9pPr marL="0" indent="0" algn="l" defTabSz="1219080" rtl="0" eaLnBrk="1" latinLnBrk="0" hangingPunct="1">
              <a:lnSpc>
                <a:spcPct val="99000"/>
              </a:lnSpc>
              <a:spcBef>
                <a:spcPts val="1200"/>
              </a:spcBef>
              <a:buSzPct val="91000"/>
              <a:buFontTx/>
              <a:buNone/>
              <a:defRPr sz="2400" i="1" kern="1200">
                <a:solidFill>
                  <a:schemeClr val="accent2"/>
                </a:solidFill>
                <a:latin typeface="+mn-lt"/>
                <a:ea typeface="+mn-ea"/>
                <a:cs typeface="+mn-cs"/>
              </a:defRPr>
            </a:lvl9pPr>
          </a:lstStyle>
          <a:p>
            <a:r>
              <a:rPr lang="en-US" sz="1199" dirty="0"/>
              <a:t>Future improvement for presentation of information.</a:t>
            </a:r>
          </a:p>
        </p:txBody>
      </p:sp>
      <p:pic>
        <p:nvPicPr>
          <p:cNvPr id="4" name="Picture 3">
            <a:extLst>
              <a:ext uri="{FF2B5EF4-FFF2-40B4-BE49-F238E27FC236}">
                <a16:creationId xmlns:a16="http://schemas.microsoft.com/office/drawing/2014/main" id="{15C73F8C-FAED-23A0-4D17-24913515B00D}"/>
              </a:ext>
            </a:extLst>
          </p:cNvPr>
          <p:cNvPicPr>
            <a:picLocks noChangeAspect="1"/>
          </p:cNvPicPr>
          <p:nvPr/>
        </p:nvPicPr>
        <p:blipFill>
          <a:blip r:embed="rId4"/>
          <a:stretch>
            <a:fillRect/>
          </a:stretch>
        </p:blipFill>
        <p:spPr>
          <a:xfrm>
            <a:off x="2344379" y="4512369"/>
            <a:ext cx="781445" cy="333544"/>
          </a:xfrm>
          <a:prstGeom prst="rect">
            <a:avLst/>
          </a:prstGeom>
        </p:spPr>
      </p:pic>
    </p:spTree>
    <p:extLst>
      <p:ext uri="{BB962C8B-B14F-4D97-AF65-F5344CB8AC3E}">
        <p14:creationId xmlns:p14="http://schemas.microsoft.com/office/powerpoint/2010/main" val="3160638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E56E65D-32A6-4EE7-8D4D-28F292D6EE5E}"/>
              </a:ext>
            </a:extLst>
          </p:cNvPr>
          <p:cNvSpPr>
            <a:spLocks noGrp="1"/>
          </p:cNvSpPr>
          <p:nvPr>
            <p:ph type="body" sz="quarter" idx="10"/>
          </p:nvPr>
        </p:nvSpPr>
        <p:spPr/>
        <p:txBody>
          <a:bodyPr/>
          <a:lstStyle/>
          <a:p>
            <a:r>
              <a:rPr lang="en-US" b="1" dirty="0">
                <a:solidFill>
                  <a:schemeClr val="tx1"/>
                </a:solidFill>
              </a:rPr>
              <a:t>Hardware Status LED</a:t>
            </a:r>
          </a:p>
        </p:txBody>
      </p:sp>
      <p:sp>
        <p:nvSpPr>
          <p:cNvPr id="5" name="Text Placeholder 4">
            <a:extLst>
              <a:ext uri="{FF2B5EF4-FFF2-40B4-BE49-F238E27FC236}">
                <a16:creationId xmlns:a16="http://schemas.microsoft.com/office/drawing/2014/main" id="{8B5CE799-5ECF-453F-ACE4-D2870641D5AC}"/>
              </a:ext>
            </a:extLst>
          </p:cNvPr>
          <p:cNvSpPr>
            <a:spLocks noGrp="1"/>
          </p:cNvSpPr>
          <p:nvPr>
            <p:ph type="body" sz="quarter" idx="11"/>
          </p:nvPr>
        </p:nvSpPr>
        <p:spPr/>
        <p:txBody>
          <a:bodyPr/>
          <a:lstStyle/>
          <a:p>
            <a:r>
              <a:rPr lang="en-US" dirty="0">
                <a:solidFill>
                  <a:schemeClr val="bg1"/>
                </a:solidFill>
              </a:rPr>
              <a:t>Hardware status LED</a:t>
            </a:r>
          </a:p>
          <a:p>
            <a:r>
              <a:rPr lang="en-US" dirty="0">
                <a:solidFill>
                  <a:schemeClr val="bg1"/>
                </a:solidFill>
              </a:rPr>
              <a:t>This Gateway Status</a:t>
            </a:r>
          </a:p>
          <a:p>
            <a:r>
              <a:rPr lang="en-US" dirty="0">
                <a:solidFill>
                  <a:schemeClr val="bg1"/>
                </a:solidFill>
              </a:rPr>
              <a:t>Peer Gateway Status</a:t>
            </a:r>
          </a:p>
          <a:p>
            <a:r>
              <a:rPr lang="en-US" dirty="0">
                <a:solidFill>
                  <a:schemeClr val="bg1"/>
                </a:solidFill>
              </a:rPr>
              <a:t>CPU status</a:t>
            </a:r>
          </a:p>
          <a:p>
            <a:r>
              <a:rPr lang="en-US" dirty="0">
                <a:solidFill>
                  <a:schemeClr val="bg1"/>
                </a:solidFill>
              </a:rPr>
              <a:t>Temperature</a:t>
            </a:r>
          </a:p>
          <a:p>
            <a:r>
              <a:rPr lang="en-US" dirty="0">
                <a:solidFill>
                  <a:schemeClr val="bg1"/>
                </a:solidFill>
              </a:rPr>
              <a:t>Watchdog alarm output</a:t>
            </a:r>
          </a:p>
        </p:txBody>
      </p:sp>
      <p:sp>
        <p:nvSpPr>
          <p:cNvPr id="18" name="Content Placeholder 3">
            <a:extLst>
              <a:ext uri="{FF2B5EF4-FFF2-40B4-BE49-F238E27FC236}">
                <a16:creationId xmlns:a16="http://schemas.microsoft.com/office/drawing/2014/main" id="{76BC7D91-3BC4-9009-2996-F6C4D9BB6A1A}"/>
              </a:ext>
            </a:extLst>
          </p:cNvPr>
          <p:cNvSpPr>
            <a:spLocks noGrp="1"/>
          </p:cNvSpPr>
          <p:nvPr>
            <p:ph sz="quarter" idx="15"/>
          </p:nvPr>
        </p:nvSpPr>
        <p:spPr/>
        <p:txBody>
          <a:bodyPr/>
          <a:lstStyle/>
          <a:p>
            <a:r>
              <a:rPr lang="en-US" dirty="0"/>
              <a:t>1050 – G500 Hardware</a:t>
            </a:r>
          </a:p>
        </p:txBody>
      </p:sp>
      <p:grpSp>
        <p:nvGrpSpPr>
          <p:cNvPr id="12" name="Group 11">
            <a:extLst>
              <a:ext uri="{FF2B5EF4-FFF2-40B4-BE49-F238E27FC236}">
                <a16:creationId xmlns:a16="http://schemas.microsoft.com/office/drawing/2014/main" id="{881C7D5D-13FB-E995-9A01-8B38F3B19842}"/>
              </a:ext>
            </a:extLst>
          </p:cNvPr>
          <p:cNvGrpSpPr/>
          <p:nvPr/>
        </p:nvGrpSpPr>
        <p:grpSpPr>
          <a:xfrm>
            <a:off x="2170812" y="2582211"/>
            <a:ext cx="7016324" cy="1654508"/>
            <a:chOff x="7673171" y="4491416"/>
            <a:chExt cx="17016676" cy="4263032"/>
          </a:xfrm>
        </p:grpSpPr>
        <p:pic>
          <p:nvPicPr>
            <p:cNvPr id="13" name="Picture 12">
              <a:extLst>
                <a:ext uri="{FF2B5EF4-FFF2-40B4-BE49-F238E27FC236}">
                  <a16:creationId xmlns:a16="http://schemas.microsoft.com/office/drawing/2014/main" id="{2AF44BCB-A9F3-4D5B-85B2-67D3D0A3BC00}"/>
                </a:ext>
              </a:extLst>
            </p:cNvPr>
            <p:cNvPicPr>
              <a:picLocks noChangeAspect="1"/>
            </p:cNvPicPr>
            <p:nvPr/>
          </p:nvPicPr>
          <p:blipFill rotWithShape="1">
            <a:blip r:embed="rId3">
              <a:extLst>
                <a:ext uri="{28A0092B-C50C-407E-A947-70E740481C1C}">
                  <a14:useLocalDpi xmlns:a14="http://schemas.microsoft.com/office/drawing/2010/main" val="0"/>
                </a:ext>
              </a:extLst>
            </a:blip>
            <a:srcRect t="4672" b="-4672"/>
            <a:stretch/>
          </p:blipFill>
          <p:spPr>
            <a:xfrm>
              <a:off x="7673171" y="4491416"/>
              <a:ext cx="17016676" cy="4263032"/>
            </a:xfrm>
            <a:prstGeom prst="rect">
              <a:avLst/>
            </a:prstGeom>
          </p:spPr>
        </p:pic>
        <p:sp>
          <p:nvSpPr>
            <p:cNvPr id="8" name="Rectangle: Rounded Corners 7">
              <a:extLst>
                <a:ext uri="{FF2B5EF4-FFF2-40B4-BE49-F238E27FC236}">
                  <a16:creationId xmlns:a16="http://schemas.microsoft.com/office/drawing/2014/main" id="{532A004E-A20D-49AE-83E9-AAEBD353AF59}"/>
                </a:ext>
              </a:extLst>
            </p:cNvPr>
            <p:cNvSpPr/>
            <p:nvPr/>
          </p:nvSpPr>
          <p:spPr>
            <a:xfrm>
              <a:off x="13390722" y="6864931"/>
              <a:ext cx="503078" cy="1004638"/>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34"/>
            </a:p>
          </p:txBody>
        </p:sp>
      </p:grpSp>
      <p:sp>
        <p:nvSpPr>
          <p:cNvPr id="7" name="Rectangle 3"/>
          <p:cNvSpPr txBox="1">
            <a:spLocks noChangeArrowheads="1"/>
          </p:cNvSpPr>
          <p:nvPr/>
        </p:nvSpPr>
        <p:spPr bwMode="auto">
          <a:xfrm>
            <a:off x="647741" y="888655"/>
            <a:ext cx="8439823" cy="1503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fontAlgn="base">
              <a:lnSpc>
                <a:spcPct val="90000"/>
              </a:lnSpc>
              <a:spcBef>
                <a:spcPct val="50000"/>
              </a:spcBef>
              <a:spcAft>
                <a:spcPct val="0"/>
              </a:spcAft>
              <a:buClr>
                <a:srgbClr val="004880"/>
              </a:buClr>
              <a:defRPr sz="3200">
                <a:solidFill>
                  <a:srgbClr val="1E4191"/>
                </a:solidFill>
                <a:latin typeface="+mn-lt"/>
                <a:ea typeface="+mn-ea"/>
                <a:cs typeface="+mn-cs"/>
              </a:defRPr>
            </a:lvl1pPr>
            <a:lvl2pPr marL="341313" indent="-339725" algn="l" rtl="0" fontAlgn="base">
              <a:lnSpc>
                <a:spcPct val="90000"/>
              </a:lnSpc>
              <a:spcBef>
                <a:spcPct val="30000"/>
              </a:spcBef>
              <a:spcAft>
                <a:spcPct val="0"/>
              </a:spcAft>
              <a:buClr>
                <a:srgbClr val="004880"/>
              </a:buClr>
              <a:buFont typeface="GE Inspira Pitch" pitchFamily="34" charset="0"/>
              <a:buChar char="•"/>
              <a:defRPr sz="3200">
                <a:solidFill>
                  <a:srgbClr val="1E4191"/>
                </a:solidFill>
                <a:latin typeface="+mn-lt"/>
              </a:defRPr>
            </a:lvl2pPr>
            <a:lvl3pPr marL="744538" indent="-288925" algn="l" rtl="0" fontAlgn="base">
              <a:lnSpc>
                <a:spcPct val="90000"/>
              </a:lnSpc>
              <a:spcBef>
                <a:spcPct val="20000"/>
              </a:spcBef>
              <a:spcAft>
                <a:spcPct val="0"/>
              </a:spcAft>
              <a:buClr>
                <a:srgbClr val="004880"/>
              </a:buClr>
              <a:buChar char="–"/>
              <a:defRPr sz="3200">
                <a:solidFill>
                  <a:srgbClr val="1E4191"/>
                </a:solidFill>
                <a:latin typeface="+mn-lt"/>
              </a:defRPr>
            </a:lvl3pPr>
            <a:lvl4pPr marL="1146175" indent="-287338" algn="l" rtl="0" fontAlgn="base">
              <a:lnSpc>
                <a:spcPct val="90000"/>
              </a:lnSpc>
              <a:spcBef>
                <a:spcPct val="10000"/>
              </a:spcBef>
              <a:spcAft>
                <a:spcPct val="0"/>
              </a:spcAft>
              <a:buClr>
                <a:srgbClr val="004880"/>
              </a:buClr>
              <a:buChar char="–"/>
              <a:defRPr sz="3200">
                <a:solidFill>
                  <a:srgbClr val="1E4191"/>
                </a:solidFill>
                <a:latin typeface="+mn-lt"/>
              </a:defRPr>
            </a:lvl4pPr>
            <a:lvl5pPr marL="1546225" indent="-285750" algn="l" rtl="0" fontAlgn="base">
              <a:lnSpc>
                <a:spcPct val="90000"/>
              </a:lnSpc>
              <a:spcBef>
                <a:spcPts val="240"/>
              </a:spcBef>
              <a:spcAft>
                <a:spcPct val="0"/>
              </a:spcAft>
              <a:buClr>
                <a:srgbClr val="004880"/>
              </a:buClr>
              <a:buChar char="–"/>
              <a:defRPr sz="3200">
                <a:solidFill>
                  <a:srgbClr val="1E4191"/>
                </a:solidFill>
                <a:latin typeface="+mn-lt"/>
              </a:defRPr>
            </a:lvl5pPr>
            <a:lvl6pPr marL="2003425" indent="-285750" algn="l" rtl="0" fontAlgn="base">
              <a:lnSpc>
                <a:spcPct val="90000"/>
              </a:lnSpc>
              <a:spcBef>
                <a:spcPct val="0"/>
              </a:spcBef>
              <a:spcAft>
                <a:spcPct val="0"/>
              </a:spcAft>
              <a:buClr>
                <a:srgbClr val="004880"/>
              </a:buClr>
              <a:buChar char="–"/>
              <a:defRPr sz="3200">
                <a:solidFill>
                  <a:srgbClr val="1E4191"/>
                </a:solidFill>
                <a:latin typeface="+mn-lt"/>
              </a:defRPr>
            </a:lvl6pPr>
            <a:lvl7pPr marL="2460625" indent="-285750" algn="l" rtl="0" fontAlgn="base">
              <a:lnSpc>
                <a:spcPct val="90000"/>
              </a:lnSpc>
              <a:spcBef>
                <a:spcPct val="0"/>
              </a:spcBef>
              <a:spcAft>
                <a:spcPct val="0"/>
              </a:spcAft>
              <a:buClr>
                <a:srgbClr val="004880"/>
              </a:buClr>
              <a:buChar char="–"/>
              <a:defRPr sz="3200">
                <a:solidFill>
                  <a:srgbClr val="1E4191"/>
                </a:solidFill>
                <a:latin typeface="+mn-lt"/>
              </a:defRPr>
            </a:lvl7pPr>
            <a:lvl8pPr marL="2917825" indent="-285750" algn="l" rtl="0" fontAlgn="base">
              <a:lnSpc>
                <a:spcPct val="90000"/>
              </a:lnSpc>
              <a:spcBef>
                <a:spcPct val="0"/>
              </a:spcBef>
              <a:spcAft>
                <a:spcPct val="0"/>
              </a:spcAft>
              <a:buClr>
                <a:srgbClr val="004880"/>
              </a:buClr>
              <a:buChar char="–"/>
              <a:defRPr sz="3200">
                <a:solidFill>
                  <a:srgbClr val="1E4191"/>
                </a:solidFill>
                <a:latin typeface="+mn-lt"/>
              </a:defRPr>
            </a:lvl8pPr>
            <a:lvl9pPr marL="3375025" indent="-285750" algn="l" rtl="0" fontAlgn="base">
              <a:lnSpc>
                <a:spcPct val="90000"/>
              </a:lnSpc>
              <a:spcBef>
                <a:spcPct val="0"/>
              </a:spcBef>
              <a:spcAft>
                <a:spcPct val="0"/>
              </a:spcAft>
              <a:buClr>
                <a:srgbClr val="004880"/>
              </a:buClr>
              <a:buChar char="–"/>
              <a:defRPr sz="3200">
                <a:solidFill>
                  <a:srgbClr val="1E4191"/>
                </a:solidFill>
                <a:latin typeface="+mn-lt"/>
              </a:defRPr>
            </a:lvl9pPr>
          </a:lstStyle>
          <a:p>
            <a:pPr marL="127850" lvl="1" indent="-127850" defTabSz="608809">
              <a:lnSpc>
                <a:spcPct val="99000"/>
              </a:lnSpc>
              <a:spcBef>
                <a:spcPts val="932"/>
              </a:spcBef>
              <a:spcAft>
                <a:spcPts val="0"/>
              </a:spcAft>
              <a:buFont typeface="Arial" panose="020B0604020202020204" pitchFamily="34" charset="0"/>
              <a:buChar char="•"/>
            </a:pPr>
            <a:r>
              <a:rPr lang="en-US" sz="1598" dirty="0">
                <a:solidFill>
                  <a:schemeClr val="tx1"/>
                </a:solidFill>
              </a:rPr>
              <a:t>Status 1 – This Gateway </a:t>
            </a:r>
          </a:p>
          <a:p>
            <a:pPr marL="127850" lvl="1" indent="-127850" defTabSz="608809">
              <a:lnSpc>
                <a:spcPct val="99000"/>
              </a:lnSpc>
              <a:spcBef>
                <a:spcPts val="932"/>
              </a:spcBef>
              <a:spcAft>
                <a:spcPts val="0"/>
              </a:spcAft>
              <a:buFont typeface="Arial" panose="020B0604020202020204" pitchFamily="34" charset="0"/>
              <a:buChar char="•"/>
            </a:pPr>
            <a:r>
              <a:rPr lang="en-US" sz="1598" dirty="0">
                <a:solidFill>
                  <a:schemeClr val="tx1"/>
                </a:solidFill>
              </a:rPr>
              <a:t>Status 2 – Peer Gateway : apply when G500 is redundant.</a:t>
            </a:r>
          </a:p>
          <a:p>
            <a:pPr marL="127850" lvl="1" indent="-127850" defTabSz="608809">
              <a:lnSpc>
                <a:spcPct val="99000"/>
              </a:lnSpc>
              <a:spcBef>
                <a:spcPts val="932"/>
              </a:spcBef>
              <a:spcAft>
                <a:spcPts val="0"/>
              </a:spcAft>
              <a:buFont typeface="Arial" panose="020B0604020202020204" pitchFamily="34" charset="0"/>
              <a:buChar char="•"/>
            </a:pPr>
            <a:r>
              <a:rPr lang="en-US" sz="1598" dirty="0">
                <a:solidFill>
                  <a:schemeClr val="tx1"/>
                </a:solidFill>
              </a:rPr>
              <a:t>CPU and power supply status – power rails indicator. </a:t>
            </a:r>
          </a:p>
          <a:p>
            <a:pPr marL="127850" lvl="1" indent="-127850" defTabSz="608809">
              <a:lnSpc>
                <a:spcPct val="99000"/>
              </a:lnSpc>
              <a:spcBef>
                <a:spcPts val="932"/>
              </a:spcBef>
              <a:spcAft>
                <a:spcPts val="0"/>
              </a:spcAft>
              <a:buFont typeface="Arial" panose="020B0604020202020204" pitchFamily="34" charset="0"/>
              <a:buChar char="•"/>
            </a:pPr>
            <a:r>
              <a:rPr lang="en-US" sz="1598" dirty="0">
                <a:solidFill>
                  <a:schemeClr val="tx1"/>
                </a:solidFill>
              </a:rPr>
              <a:t>Temperature indicator - Over 10 internal monitored points.</a:t>
            </a:r>
          </a:p>
        </p:txBody>
      </p:sp>
      <p:pic>
        <p:nvPicPr>
          <p:cNvPr id="14" name="Picture 13">
            <a:extLst>
              <a:ext uri="{FF2B5EF4-FFF2-40B4-BE49-F238E27FC236}">
                <a16:creationId xmlns:a16="http://schemas.microsoft.com/office/drawing/2014/main" id="{96AA7A38-111B-423F-A483-1EE3005F7368}"/>
              </a:ext>
            </a:extLst>
          </p:cNvPr>
          <p:cNvPicPr>
            <a:picLocks noChangeAspect="1"/>
          </p:cNvPicPr>
          <p:nvPr/>
        </p:nvPicPr>
        <p:blipFill rotWithShape="1">
          <a:blip r:embed="rId3">
            <a:extLst>
              <a:ext uri="{28A0092B-C50C-407E-A947-70E740481C1C}">
                <a14:useLocalDpi xmlns:a14="http://schemas.microsoft.com/office/drawing/2010/main" val="0"/>
              </a:ext>
            </a:extLst>
          </a:blip>
          <a:srcRect l="34896" t="62957" r="64085" b="21663"/>
          <a:stretch/>
        </p:blipFill>
        <p:spPr>
          <a:xfrm>
            <a:off x="196130" y="803330"/>
            <a:ext cx="397496" cy="1503792"/>
          </a:xfrm>
          <a:prstGeom prst="rect">
            <a:avLst/>
          </a:prstGeom>
        </p:spPr>
      </p:pic>
      <p:pic>
        <p:nvPicPr>
          <p:cNvPr id="16" name="Picture 15">
            <a:extLst>
              <a:ext uri="{FF2B5EF4-FFF2-40B4-BE49-F238E27FC236}">
                <a16:creationId xmlns:a16="http://schemas.microsoft.com/office/drawing/2014/main" id="{1B2447E8-9A00-4C22-A431-B9842AA79B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16240" y="4788124"/>
            <a:ext cx="5850193" cy="1654507"/>
          </a:xfrm>
          <a:prstGeom prst="rect">
            <a:avLst/>
          </a:prstGeom>
        </p:spPr>
      </p:pic>
      <p:sp>
        <p:nvSpPr>
          <p:cNvPr id="17" name="Rectangle: Rounded Corners 16">
            <a:extLst>
              <a:ext uri="{FF2B5EF4-FFF2-40B4-BE49-F238E27FC236}">
                <a16:creationId xmlns:a16="http://schemas.microsoft.com/office/drawing/2014/main" id="{50B8B01A-7BDB-4213-A09A-7B62A4725A3D}"/>
              </a:ext>
            </a:extLst>
          </p:cNvPr>
          <p:cNvSpPr/>
          <p:nvPr/>
        </p:nvSpPr>
        <p:spPr>
          <a:xfrm flipV="1">
            <a:off x="2712550" y="5906416"/>
            <a:ext cx="377837" cy="286249"/>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34"/>
          </a:p>
        </p:txBody>
      </p:sp>
      <p:pic>
        <p:nvPicPr>
          <p:cNvPr id="19" name="Picture 18">
            <a:extLst>
              <a:ext uri="{FF2B5EF4-FFF2-40B4-BE49-F238E27FC236}">
                <a16:creationId xmlns:a16="http://schemas.microsoft.com/office/drawing/2014/main" id="{FF7B364B-8B04-4294-9970-BFF12459B9F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6130" y="5304910"/>
            <a:ext cx="556809" cy="475144"/>
          </a:xfrm>
          <a:prstGeom prst="rect">
            <a:avLst/>
          </a:prstGeom>
        </p:spPr>
      </p:pic>
      <p:sp>
        <p:nvSpPr>
          <p:cNvPr id="3" name="Text Placeholder 1">
            <a:extLst>
              <a:ext uri="{FF2B5EF4-FFF2-40B4-BE49-F238E27FC236}">
                <a16:creationId xmlns:a16="http://schemas.microsoft.com/office/drawing/2014/main" id="{C41FADA7-BBDC-BB61-0443-C18581D67DF8}"/>
              </a:ext>
            </a:extLst>
          </p:cNvPr>
          <p:cNvSpPr txBox="1">
            <a:spLocks/>
          </p:cNvSpPr>
          <p:nvPr/>
        </p:nvSpPr>
        <p:spPr>
          <a:xfrm>
            <a:off x="366973" y="4607303"/>
            <a:ext cx="4962265" cy="332206"/>
          </a:xfrm>
          <a:prstGeom prst="rect">
            <a:avLst/>
          </a:prstGeom>
        </p:spPr>
        <p:txBody>
          <a:bodyPr/>
          <a:lstStyle>
            <a:lvl1pPr marL="0" indent="0" algn="l" defTabSz="1219080" rtl="0" eaLnBrk="1" latinLnBrk="0" hangingPunct="1">
              <a:lnSpc>
                <a:spcPct val="99000"/>
              </a:lnSpc>
              <a:spcBef>
                <a:spcPts val="1867"/>
              </a:spcBef>
              <a:spcAft>
                <a:spcPts val="0"/>
              </a:spcAft>
              <a:buFontTx/>
              <a:buNone/>
              <a:defRPr sz="3600" kern="1200" baseline="0">
                <a:solidFill>
                  <a:schemeClr val="accent1"/>
                </a:solidFill>
                <a:latin typeface="+mn-lt"/>
                <a:ea typeface="+mn-ea"/>
                <a:cs typeface="+mn-cs"/>
              </a:defRPr>
            </a:lvl1pPr>
            <a:lvl2pPr marL="256008" indent="0" algn="l" defTabSz="1219080" rtl="0" eaLnBrk="1" latinLnBrk="0" hangingPunct="1">
              <a:lnSpc>
                <a:spcPct val="99000"/>
              </a:lnSpc>
              <a:spcBef>
                <a:spcPts val="0"/>
              </a:spcBef>
              <a:buFontTx/>
              <a:buNone/>
              <a:defRPr sz="2400" kern="1200">
                <a:solidFill>
                  <a:schemeClr val="bg1"/>
                </a:solidFill>
                <a:latin typeface="+mn-lt"/>
                <a:ea typeface="+mn-ea"/>
                <a:cs typeface="+mn-cs"/>
              </a:defRPr>
            </a:lvl2pPr>
            <a:lvl3pPr marL="0" indent="0" algn="l" defTabSz="1219080" rtl="0" eaLnBrk="1" latinLnBrk="0" hangingPunct="1">
              <a:lnSpc>
                <a:spcPct val="99000"/>
              </a:lnSpc>
              <a:spcBef>
                <a:spcPts val="1600"/>
              </a:spcBef>
              <a:buSzPct val="91000"/>
              <a:buFontTx/>
              <a:buNone/>
              <a:defRPr sz="2400" kern="1200">
                <a:solidFill>
                  <a:schemeClr val="bg1"/>
                </a:solidFill>
                <a:latin typeface="+mn-lt"/>
                <a:ea typeface="+mn-ea"/>
                <a:cs typeface="+mn-cs"/>
              </a:defRPr>
            </a:lvl3pPr>
            <a:lvl4pPr marL="256008" indent="0" algn="l" defTabSz="1219080" rtl="0" eaLnBrk="1" latinLnBrk="0" hangingPunct="1">
              <a:lnSpc>
                <a:spcPct val="99000"/>
              </a:lnSpc>
              <a:spcBef>
                <a:spcPts val="0"/>
              </a:spcBef>
              <a:buFontTx/>
              <a:buNone/>
              <a:defRPr sz="2400" kern="1200">
                <a:solidFill>
                  <a:schemeClr val="bg1"/>
                </a:solidFill>
                <a:latin typeface="+mn-lt"/>
                <a:ea typeface="+mn-ea"/>
                <a:cs typeface="+mn-cs"/>
              </a:defRPr>
            </a:lvl4pPr>
            <a:lvl5pPr marL="0" indent="0" algn="l" defTabSz="1219080" rtl="0" eaLnBrk="1" latinLnBrk="0" hangingPunct="1">
              <a:lnSpc>
                <a:spcPct val="99000"/>
              </a:lnSpc>
              <a:spcBef>
                <a:spcPts val="1200"/>
              </a:spcBef>
              <a:buSzPct val="91000"/>
              <a:buFontTx/>
              <a:buNone/>
              <a:defRPr sz="2400" kern="1200">
                <a:solidFill>
                  <a:schemeClr val="bg1"/>
                </a:solidFill>
                <a:latin typeface="+mn-lt"/>
                <a:ea typeface="+mn-ea"/>
                <a:cs typeface="+mn-cs"/>
              </a:defRPr>
            </a:lvl5pPr>
            <a:lvl6pPr marL="256008"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6pPr>
            <a:lvl7pPr marL="0" indent="0" algn="l" defTabSz="1219080" rtl="0" eaLnBrk="1" latinLnBrk="0" hangingPunct="1">
              <a:lnSpc>
                <a:spcPct val="99000"/>
              </a:lnSpc>
              <a:spcBef>
                <a:spcPts val="1200"/>
              </a:spcBef>
              <a:buSzPct val="91000"/>
              <a:buFontTx/>
              <a:buNone/>
              <a:defRPr sz="2400" b="1" kern="1200">
                <a:solidFill>
                  <a:schemeClr val="accent2"/>
                </a:solidFill>
                <a:latin typeface="+mn-lt"/>
                <a:ea typeface="+mn-ea"/>
                <a:cs typeface="+mn-cs"/>
              </a:defRPr>
            </a:lvl7pPr>
            <a:lvl8pPr marL="0"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8pPr>
            <a:lvl9pPr marL="0" indent="0" algn="l" defTabSz="1219080" rtl="0" eaLnBrk="1" latinLnBrk="0" hangingPunct="1">
              <a:lnSpc>
                <a:spcPct val="99000"/>
              </a:lnSpc>
              <a:spcBef>
                <a:spcPts val="1200"/>
              </a:spcBef>
              <a:buSzPct val="91000"/>
              <a:buFontTx/>
              <a:buNone/>
              <a:defRPr sz="2400" i="1" kern="1200">
                <a:solidFill>
                  <a:schemeClr val="accent2"/>
                </a:solidFill>
                <a:latin typeface="+mn-lt"/>
                <a:ea typeface="+mn-ea"/>
                <a:cs typeface="+mn-cs"/>
              </a:defRPr>
            </a:lvl9pPr>
          </a:lstStyle>
          <a:p>
            <a:r>
              <a:rPr lang="en-CA" sz="1798" dirty="0">
                <a:solidFill>
                  <a:srgbClr val="439297"/>
                </a:solidFill>
              </a:rPr>
              <a:t>W</a:t>
            </a:r>
            <a:r>
              <a:rPr lang="en-US" sz="1798" dirty="0">
                <a:solidFill>
                  <a:srgbClr val="439297"/>
                </a:solidFill>
              </a:rPr>
              <a:t>atchdog alarm output (NC and </a:t>
            </a:r>
            <a:r>
              <a:rPr lang="en-US" sz="1798" dirty="0"/>
              <a:t>NO)</a:t>
            </a:r>
          </a:p>
        </p:txBody>
      </p:sp>
      <p:pic>
        <p:nvPicPr>
          <p:cNvPr id="6" name="Picture 5">
            <a:extLst>
              <a:ext uri="{FF2B5EF4-FFF2-40B4-BE49-F238E27FC236}">
                <a16:creationId xmlns:a16="http://schemas.microsoft.com/office/drawing/2014/main" id="{3411D8FB-7119-9259-0348-DEA5D2E6E715}"/>
              </a:ext>
            </a:extLst>
          </p:cNvPr>
          <p:cNvPicPr>
            <a:picLocks noChangeAspect="1"/>
          </p:cNvPicPr>
          <p:nvPr/>
        </p:nvPicPr>
        <p:blipFill>
          <a:blip r:embed="rId6"/>
          <a:stretch>
            <a:fillRect/>
          </a:stretch>
        </p:blipFill>
        <p:spPr>
          <a:xfrm>
            <a:off x="518103" y="2451673"/>
            <a:ext cx="869738" cy="2011270"/>
          </a:xfrm>
          <a:prstGeom prst="rect">
            <a:avLst/>
          </a:prstGeom>
        </p:spPr>
      </p:pic>
      <p:pic>
        <p:nvPicPr>
          <p:cNvPr id="4" name="Picture 3">
            <a:extLst>
              <a:ext uri="{FF2B5EF4-FFF2-40B4-BE49-F238E27FC236}">
                <a16:creationId xmlns:a16="http://schemas.microsoft.com/office/drawing/2014/main" id="{9F631855-52EA-60E0-7A53-75FD8762D635}"/>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953782" y="5231929"/>
            <a:ext cx="1217030" cy="918282"/>
          </a:xfrm>
          <a:prstGeom prst="rect">
            <a:avLst/>
          </a:prstGeom>
          <a:noFill/>
          <a:ln>
            <a:noFill/>
          </a:ln>
        </p:spPr>
      </p:pic>
      <p:pic>
        <p:nvPicPr>
          <p:cNvPr id="9" name="Picture 8">
            <a:extLst>
              <a:ext uri="{FF2B5EF4-FFF2-40B4-BE49-F238E27FC236}">
                <a16:creationId xmlns:a16="http://schemas.microsoft.com/office/drawing/2014/main" id="{64F81A72-0DD5-700C-C738-6C5AC92D0450}"/>
              </a:ext>
            </a:extLst>
          </p:cNvPr>
          <p:cNvPicPr>
            <a:picLocks noChangeAspect="1"/>
          </p:cNvPicPr>
          <p:nvPr/>
        </p:nvPicPr>
        <p:blipFill>
          <a:blip r:embed="rId8"/>
          <a:stretch>
            <a:fillRect/>
          </a:stretch>
        </p:blipFill>
        <p:spPr>
          <a:xfrm>
            <a:off x="3918985" y="3043804"/>
            <a:ext cx="551174" cy="235257"/>
          </a:xfrm>
          <a:prstGeom prst="rect">
            <a:avLst/>
          </a:prstGeom>
        </p:spPr>
      </p:pic>
      <p:sp>
        <p:nvSpPr>
          <p:cNvPr id="15" name="Text Placeholder 4">
            <a:extLst>
              <a:ext uri="{FF2B5EF4-FFF2-40B4-BE49-F238E27FC236}">
                <a16:creationId xmlns:a16="http://schemas.microsoft.com/office/drawing/2014/main" id="{DA53AEDB-1EBC-3896-B87F-45F327CB011A}"/>
              </a:ext>
            </a:extLst>
          </p:cNvPr>
          <p:cNvSpPr>
            <a:spLocks noGrp="1"/>
          </p:cNvSpPr>
          <p:nvPr>
            <p:ph type="body" sz="quarter" idx="12"/>
          </p:nvPr>
        </p:nvSpPr>
        <p:spPr>
          <a:xfrm>
            <a:off x="9484378" y="1464654"/>
            <a:ext cx="2511493" cy="1814407"/>
          </a:xfrm>
        </p:spPr>
        <p:txBody>
          <a:bodyPr/>
          <a:lstStyle/>
          <a:p>
            <a:r>
              <a:rPr lang="en-US" dirty="0">
                <a:solidFill>
                  <a:schemeClr val="bg1"/>
                </a:solidFill>
              </a:rPr>
              <a:t>Hardware Status LED</a:t>
            </a:r>
          </a:p>
          <a:p>
            <a:r>
              <a:rPr lang="en-US" dirty="0">
                <a:solidFill>
                  <a:schemeClr val="bg1"/>
                </a:solidFill>
              </a:rPr>
              <a:t>This Gateway Status</a:t>
            </a:r>
          </a:p>
          <a:p>
            <a:r>
              <a:rPr lang="en-US" dirty="0">
                <a:solidFill>
                  <a:schemeClr val="bg1"/>
                </a:solidFill>
              </a:rPr>
              <a:t>Peer Gateway Status</a:t>
            </a:r>
          </a:p>
          <a:p>
            <a:r>
              <a:rPr lang="en-US" dirty="0">
                <a:solidFill>
                  <a:schemeClr val="bg1"/>
                </a:solidFill>
              </a:rPr>
              <a:t>CPU status</a:t>
            </a:r>
          </a:p>
          <a:p>
            <a:r>
              <a:rPr lang="en-US" dirty="0">
                <a:solidFill>
                  <a:schemeClr val="bg1"/>
                </a:solidFill>
              </a:rPr>
              <a:t>Temperature</a:t>
            </a:r>
          </a:p>
          <a:p>
            <a:r>
              <a:rPr lang="en-US" dirty="0">
                <a:solidFill>
                  <a:schemeClr val="bg1"/>
                </a:solidFill>
              </a:rPr>
              <a:t>Watchdog Alarm Output</a:t>
            </a:r>
          </a:p>
        </p:txBody>
      </p:sp>
    </p:spTree>
    <p:extLst>
      <p:ext uri="{BB962C8B-B14F-4D97-AF65-F5344CB8AC3E}">
        <p14:creationId xmlns:p14="http://schemas.microsoft.com/office/powerpoint/2010/main" val="37429435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A50B7A9A-E5C6-444E-B489-9EE11A764B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90599" y="4236"/>
            <a:ext cx="1831228" cy="1259383"/>
          </a:xfrm>
          <a:prstGeom prst="rect">
            <a:avLst/>
          </a:prstGeom>
        </p:spPr>
      </p:pic>
      <p:sp>
        <p:nvSpPr>
          <p:cNvPr id="2" name="Text Placeholder 1">
            <a:extLst>
              <a:ext uri="{FF2B5EF4-FFF2-40B4-BE49-F238E27FC236}">
                <a16:creationId xmlns:a16="http://schemas.microsoft.com/office/drawing/2014/main" id="{9A8CE2AA-5356-47EF-A1E6-30FE3B62B2BC}"/>
              </a:ext>
            </a:extLst>
          </p:cNvPr>
          <p:cNvSpPr>
            <a:spLocks noGrp="1"/>
          </p:cNvSpPr>
          <p:nvPr>
            <p:ph type="body" sz="quarter" idx="10"/>
          </p:nvPr>
        </p:nvSpPr>
        <p:spPr/>
        <p:txBody>
          <a:bodyPr/>
          <a:lstStyle/>
          <a:p>
            <a:r>
              <a:rPr lang="en-CA" b="1" dirty="0">
                <a:solidFill>
                  <a:schemeClr val="tx1"/>
                </a:solidFill>
              </a:rPr>
              <a:t>E</a:t>
            </a:r>
            <a:r>
              <a:rPr lang="en-US" b="1" dirty="0">
                <a:solidFill>
                  <a:schemeClr val="tx1"/>
                </a:solidFill>
              </a:rPr>
              <a:t>thernet Interfaces</a:t>
            </a:r>
          </a:p>
        </p:txBody>
      </p:sp>
      <p:sp>
        <p:nvSpPr>
          <p:cNvPr id="3" name="Text Placeholder 2">
            <a:extLst>
              <a:ext uri="{FF2B5EF4-FFF2-40B4-BE49-F238E27FC236}">
                <a16:creationId xmlns:a16="http://schemas.microsoft.com/office/drawing/2014/main" id="{CB09C4B9-07BA-4CF6-A02B-0BC7B18A602C}"/>
              </a:ext>
            </a:extLst>
          </p:cNvPr>
          <p:cNvSpPr>
            <a:spLocks noGrp="1"/>
          </p:cNvSpPr>
          <p:nvPr>
            <p:ph type="body" sz="quarter" idx="11"/>
          </p:nvPr>
        </p:nvSpPr>
        <p:spPr>
          <a:xfrm>
            <a:off x="399259" y="962616"/>
            <a:ext cx="7362546" cy="1040069"/>
          </a:xfrm>
        </p:spPr>
        <p:txBody>
          <a:bodyPr/>
          <a:lstStyle/>
          <a:p>
            <a:pPr fontAlgn="base">
              <a:buClr>
                <a:srgbClr val="004880"/>
              </a:buClr>
            </a:pPr>
            <a:r>
              <a:rPr lang="fr-FR" sz="1598" dirty="0">
                <a:solidFill>
                  <a:schemeClr val="tx1"/>
                </a:solidFill>
              </a:rPr>
              <a:t>Front 100/1000BASE-T maintenance Ethernet port ( Isolated)</a:t>
            </a:r>
            <a:endParaRPr lang="en-US" sz="1598" dirty="0">
              <a:solidFill>
                <a:schemeClr val="tx1"/>
              </a:solidFill>
            </a:endParaRPr>
          </a:p>
          <a:p>
            <a:pPr fontAlgn="base">
              <a:buClr>
                <a:srgbClr val="004880"/>
              </a:buClr>
            </a:pPr>
            <a:r>
              <a:rPr lang="en-US" sz="1598" dirty="0">
                <a:solidFill>
                  <a:schemeClr val="tx1"/>
                </a:solidFill>
              </a:rPr>
              <a:t>Network port activity indicator LEDs (activity and speed)</a:t>
            </a:r>
          </a:p>
          <a:p>
            <a:pPr fontAlgn="base">
              <a:buClr>
                <a:srgbClr val="004880"/>
              </a:buClr>
            </a:pPr>
            <a:r>
              <a:rPr lang="en-US" sz="1598" dirty="0">
                <a:solidFill>
                  <a:schemeClr val="tx1"/>
                </a:solidFill>
              </a:rPr>
              <a:t>GRN = 1000Base, ORG = 100Base</a:t>
            </a:r>
          </a:p>
          <a:p>
            <a:pPr fontAlgn="base">
              <a:buClr>
                <a:srgbClr val="004880"/>
              </a:buClr>
            </a:pPr>
            <a:r>
              <a:rPr lang="en-US" sz="1598" dirty="0">
                <a:solidFill>
                  <a:schemeClr val="tx1"/>
                </a:solidFill>
              </a:rPr>
              <a:t>Off with no link or no SFP inserted, flashes for activity</a:t>
            </a:r>
          </a:p>
          <a:p>
            <a:endParaRPr lang="en-US" dirty="0">
              <a:solidFill>
                <a:schemeClr val="tx1"/>
              </a:solidFill>
            </a:endParaRPr>
          </a:p>
        </p:txBody>
      </p:sp>
      <p:sp>
        <p:nvSpPr>
          <p:cNvPr id="10" name="Content Placeholder 3">
            <a:extLst>
              <a:ext uri="{FF2B5EF4-FFF2-40B4-BE49-F238E27FC236}">
                <a16:creationId xmlns:a16="http://schemas.microsoft.com/office/drawing/2014/main" id="{86C04D05-8490-F06F-105D-BC6895839E3E}"/>
              </a:ext>
            </a:extLst>
          </p:cNvPr>
          <p:cNvSpPr>
            <a:spLocks noGrp="1"/>
          </p:cNvSpPr>
          <p:nvPr>
            <p:ph sz="quarter" idx="15"/>
          </p:nvPr>
        </p:nvSpPr>
        <p:spPr/>
        <p:txBody>
          <a:bodyPr/>
          <a:lstStyle/>
          <a:p>
            <a:r>
              <a:rPr lang="en-US" dirty="0"/>
              <a:t>1050 – G500 Hardware</a:t>
            </a:r>
          </a:p>
        </p:txBody>
      </p:sp>
      <p:sp>
        <p:nvSpPr>
          <p:cNvPr id="5" name="Text Placeholder 4">
            <a:extLst>
              <a:ext uri="{FF2B5EF4-FFF2-40B4-BE49-F238E27FC236}">
                <a16:creationId xmlns:a16="http://schemas.microsoft.com/office/drawing/2014/main" id="{BA1919C8-D065-4915-8033-189BF7A4F140}"/>
              </a:ext>
            </a:extLst>
          </p:cNvPr>
          <p:cNvSpPr>
            <a:spLocks noGrp="1"/>
          </p:cNvSpPr>
          <p:nvPr>
            <p:ph type="body" sz="quarter" idx="12"/>
          </p:nvPr>
        </p:nvSpPr>
        <p:spPr/>
        <p:txBody>
          <a:bodyPr/>
          <a:lstStyle/>
          <a:p>
            <a:r>
              <a:rPr lang="en-US" dirty="0">
                <a:solidFill>
                  <a:schemeClr val="bg1"/>
                </a:solidFill>
              </a:rPr>
              <a:t>Network indicators</a:t>
            </a:r>
          </a:p>
          <a:p>
            <a:r>
              <a:rPr lang="en-US" dirty="0">
                <a:solidFill>
                  <a:schemeClr val="bg1"/>
                </a:solidFill>
              </a:rPr>
              <a:t>Activity and speed.</a:t>
            </a:r>
          </a:p>
          <a:p>
            <a:r>
              <a:rPr lang="en-US" dirty="0">
                <a:solidFill>
                  <a:schemeClr val="bg1"/>
                </a:solidFill>
              </a:rPr>
              <a:t>Green and orange</a:t>
            </a:r>
          </a:p>
          <a:p>
            <a:r>
              <a:rPr lang="en-US" dirty="0">
                <a:solidFill>
                  <a:schemeClr val="bg1"/>
                </a:solidFill>
              </a:rPr>
              <a:t>Off if no link or no SFP.</a:t>
            </a:r>
          </a:p>
          <a:p>
            <a:endParaRPr lang="en-US" dirty="0">
              <a:solidFill>
                <a:schemeClr val="bg1"/>
              </a:solidFill>
            </a:endParaRPr>
          </a:p>
          <a:p>
            <a:r>
              <a:rPr lang="en-US" dirty="0">
                <a:solidFill>
                  <a:schemeClr val="bg1"/>
                </a:solidFill>
              </a:rPr>
              <a:t>Six locking Small Form-factor Pluggable (SFP) Ethernet ports:</a:t>
            </a:r>
          </a:p>
          <a:p>
            <a:r>
              <a:rPr lang="en-US" dirty="0">
                <a:solidFill>
                  <a:schemeClr val="bg1"/>
                </a:solidFill>
              </a:rPr>
              <a:t>100BASE-TX (RJ45 copper)</a:t>
            </a:r>
          </a:p>
          <a:p>
            <a:r>
              <a:rPr lang="en-US" dirty="0">
                <a:solidFill>
                  <a:schemeClr val="bg1"/>
                </a:solidFill>
              </a:rPr>
              <a:t>1000BASE-TX (RJ45 copper)</a:t>
            </a:r>
          </a:p>
          <a:p>
            <a:r>
              <a:rPr lang="en-US" dirty="0">
                <a:solidFill>
                  <a:schemeClr val="bg1"/>
                </a:solidFill>
              </a:rPr>
              <a:t>100BASE-FX (LC fiber multimode)</a:t>
            </a:r>
          </a:p>
          <a:p>
            <a:r>
              <a:rPr lang="en-US" dirty="0">
                <a:solidFill>
                  <a:schemeClr val="bg1"/>
                </a:solidFill>
              </a:rPr>
              <a:t>1000BASE-SX (LC fiber multimode)</a:t>
            </a:r>
          </a:p>
          <a:p>
            <a:r>
              <a:rPr lang="en-US" dirty="0">
                <a:solidFill>
                  <a:schemeClr val="bg1"/>
                </a:solidFill>
              </a:rPr>
              <a:t>1000BASE-LX (LC fiber single mode)</a:t>
            </a:r>
          </a:p>
          <a:p>
            <a:r>
              <a:rPr lang="en-US" dirty="0">
                <a:solidFill>
                  <a:schemeClr val="bg1"/>
                </a:solidFill>
              </a:rPr>
              <a:t>Independent MAC and IP</a:t>
            </a:r>
          </a:p>
          <a:p>
            <a:r>
              <a:rPr lang="en-US" dirty="0">
                <a:solidFill>
                  <a:schemeClr val="bg1"/>
                </a:solidFill>
              </a:rPr>
              <a:t>3 Parallel Redundancy Protocol (PRP) pairs</a:t>
            </a:r>
          </a:p>
          <a:p>
            <a:endParaRPr lang="en-US" dirty="0"/>
          </a:p>
        </p:txBody>
      </p:sp>
      <p:sp>
        <p:nvSpPr>
          <p:cNvPr id="12" name="Text Placeholder 11">
            <a:extLst>
              <a:ext uri="{FF2B5EF4-FFF2-40B4-BE49-F238E27FC236}">
                <a16:creationId xmlns:a16="http://schemas.microsoft.com/office/drawing/2014/main" id="{5F8D27D7-E30A-D2ED-4A16-775C74A806FD}"/>
              </a:ext>
            </a:extLst>
          </p:cNvPr>
          <p:cNvSpPr>
            <a:spLocks noGrp="1"/>
          </p:cNvSpPr>
          <p:nvPr>
            <p:ph type="body" sz="quarter" idx="16"/>
          </p:nvPr>
        </p:nvSpPr>
        <p:spPr/>
        <p:txBody>
          <a:bodyPr/>
          <a:lstStyle/>
          <a:p>
            <a:endParaRPr lang="en-CA"/>
          </a:p>
        </p:txBody>
      </p:sp>
      <p:pic>
        <p:nvPicPr>
          <p:cNvPr id="14" name="Picture 13">
            <a:extLst>
              <a:ext uri="{FF2B5EF4-FFF2-40B4-BE49-F238E27FC236}">
                <a16:creationId xmlns:a16="http://schemas.microsoft.com/office/drawing/2014/main" id="{4AB09E35-68FC-4734-A8D2-294E89E2B4C7}"/>
              </a:ext>
            </a:extLst>
          </p:cNvPr>
          <p:cNvPicPr>
            <a:picLocks noChangeAspect="1"/>
          </p:cNvPicPr>
          <p:nvPr/>
        </p:nvPicPr>
        <p:blipFill rotWithShape="1">
          <a:blip r:embed="rId4">
            <a:extLst>
              <a:ext uri="{28A0092B-C50C-407E-A947-70E740481C1C}">
                <a14:useLocalDpi xmlns:a14="http://schemas.microsoft.com/office/drawing/2010/main" val="0"/>
              </a:ext>
            </a:extLst>
          </a:blip>
          <a:srcRect t="4672" b="-4672"/>
          <a:stretch/>
        </p:blipFill>
        <p:spPr>
          <a:xfrm>
            <a:off x="-35914" y="2343228"/>
            <a:ext cx="9357741" cy="2344309"/>
          </a:xfrm>
          <a:prstGeom prst="rect">
            <a:avLst/>
          </a:prstGeom>
        </p:spPr>
      </p:pic>
      <p:sp>
        <p:nvSpPr>
          <p:cNvPr id="8" name="Rectangle: Rounded Corners 7">
            <a:extLst>
              <a:ext uri="{FF2B5EF4-FFF2-40B4-BE49-F238E27FC236}">
                <a16:creationId xmlns:a16="http://schemas.microsoft.com/office/drawing/2014/main" id="{532A004E-A20D-49AE-83E9-AAEBD353AF59}"/>
              </a:ext>
            </a:extLst>
          </p:cNvPr>
          <p:cNvSpPr/>
          <p:nvPr/>
        </p:nvSpPr>
        <p:spPr>
          <a:xfrm>
            <a:off x="3375992" y="3552726"/>
            <a:ext cx="913270" cy="426992"/>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34"/>
          </a:p>
        </p:txBody>
      </p:sp>
      <p:sp>
        <p:nvSpPr>
          <p:cNvPr id="9" name="Rectangle: Rounded Corners 8">
            <a:extLst>
              <a:ext uri="{FF2B5EF4-FFF2-40B4-BE49-F238E27FC236}">
                <a16:creationId xmlns:a16="http://schemas.microsoft.com/office/drawing/2014/main" id="{A445765F-1069-4868-BDA0-E4FB9CE8BAA3}"/>
              </a:ext>
            </a:extLst>
          </p:cNvPr>
          <p:cNvSpPr/>
          <p:nvPr/>
        </p:nvSpPr>
        <p:spPr>
          <a:xfrm flipV="1">
            <a:off x="5690901" y="3648764"/>
            <a:ext cx="405099" cy="663059"/>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34"/>
          </a:p>
        </p:txBody>
      </p:sp>
      <p:grpSp>
        <p:nvGrpSpPr>
          <p:cNvPr id="4" name="Group 3">
            <a:extLst>
              <a:ext uri="{FF2B5EF4-FFF2-40B4-BE49-F238E27FC236}">
                <a16:creationId xmlns:a16="http://schemas.microsoft.com/office/drawing/2014/main" id="{B2C40250-4053-B678-A513-5798D9636B16}"/>
              </a:ext>
            </a:extLst>
          </p:cNvPr>
          <p:cNvGrpSpPr/>
          <p:nvPr/>
        </p:nvGrpSpPr>
        <p:grpSpPr>
          <a:xfrm>
            <a:off x="212127" y="4311822"/>
            <a:ext cx="4987814" cy="2238862"/>
            <a:chOff x="3358605" y="8712172"/>
            <a:chExt cx="9987967" cy="4483262"/>
          </a:xfrm>
        </p:grpSpPr>
        <p:pic>
          <p:nvPicPr>
            <p:cNvPr id="15" name="Picture 14">
              <a:extLst>
                <a:ext uri="{FF2B5EF4-FFF2-40B4-BE49-F238E27FC236}">
                  <a16:creationId xmlns:a16="http://schemas.microsoft.com/office/drawing/2014/main" id="{3E2D2042-D84E-4628-8BE2-98E74341A6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58605" y="8712172"/>
              <a:ext cx="9987967" cy="2824721"/>
            </a:xfrm>
            <a:prstGeom prst="rect">
              <a:avLst/>
            </a:prstGeom>
          </p:spPr>
        </p:pic>
        <p:sp>
          <p:nvSpPr>
            <p:cNvPr id="16" name="Rectangle: Rounded Corners 15">
              <a:extLst>
                <a:ext uri="{FF2B5EF4-FFF2-40B4-BE49-F238E27FC236}">
                  <a16:creationId xmlns:a16="http://schemas.microsoft.com/office/drawing/2014/main" id="{CA51F12C-51A8-4314-8030-D666C86DF8DD}"/>
                </a:ext>
              </a:extLst>
            </p:cNvPr>
            <p:cNvSpPr/>
            <p:nvPr/>
          </p:nvSpPr>
          <p:spPr>
            <a:xfrm>
              <a:off x="7475653" y="10459831"/>
              <a:ext cx="2456598" cy="668032"/>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34"/>
            </a:p>
          </p:txBody>
        </p:sp>
        <p:pic>
          <p:nvPicPr>
            <p:cNvPr id="19" name="Picture 18">
              <a:extLst>
                <a:ext uri="{FF2B5EF4-FFF2-40B4-BE49-F238E27FC236}">
                  <a16:creationId xmlns:a16="http://schemas.microsoft.com/office/drawing/2014/main" id="{305B5897-439F-404F-BC4F-557063D622DA}"/>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0000" b="90000" l="10000" r="90000">
                          <a14:foregroundMark x1="24004" y1="38091" x2="42171" y2="49180"/>
                          <a14:foregroundMark x1="26678" y1="47541" x2="18167" y2="41659"/>
                          <a14:backgroundMark x1="71522" y1="42044" x2="83633" y2="80810"/>
                          <a14:backgroundMark x1="83633" y1="80810" x2="83633" y2="80810"/>
                          <a14:backgroundMark x1="73322" y1="57473" x2="69067" y2="70588"/>
                          <a14:backgroundMark x1="73977" y1="67792" x2="65685" y2="67792"/>
                          <a14:backgroundMark x1="73104" y1="47927" x2="71740" y2="75313"/>
                          <a14:backgroundMark x1="71522" y1="44744" x2="68631" y2="69335"/>
                          <a14:backgroundMark x1="66830" y1="58631" x2="66830" y2="58631"/>
                          <a14:backgroundMark x1="45499" y1="30473" x2="49809" y2="52266"/>
                          <a14:backgroundMark x1="55865" y1="49180" x2="50464" y2="51495"/>
                          <a14:backgroundMark x1="52046" y1="52266" x2="45281" y2="54291"/>
                          <a14:backgroundMark x1="45281" y1="54291" x2="45281" y2="54291"/>
                          <a14:backgroundMark x1="45990" y1="51109" x2="37698" y2="37223"/>
                          <a14:backgroundMark x1="39007" y1="62970" x2="33879" y2="63452"/>
                          <a14:backgroundMark x1="27114" y1="64609" x2="18603" y2="54677"/>
                          <a14:backgroundMark x1="29842" y1="62199" x2="25095" y2="55063"/>
                          <a14:backgroundMark x1="23131" y1="54677" x2="23131" y2="54677"/>
                          <a14:backgroundMark x1="41462" y1="58245" x2="36552" y2="60656"/>
                          <a14:backgroundMark x1="34315" y1="61427" x2="34315" y2="61427"/>
                          <a14:backgroundMark x1="64157" y1="47155" x2="42171" y2="72517"/>
                          <a14:backgroundMark x1="51337" y1="35680" x2="46481" y2="72517"/>
                          <a14:backgroundMark x1="46481" y1="72517" x2="46208" y2="73288"/>
                          <a14:backgroundMark x1="46645" y1="47927" x2="45499" y2="62199"/>
                          <a14:backgroundMark x1="44408" y1="64995" x2="44190" y2="55834"/>
                          <a14:backgroundMark x1="45063" y1="56702" x2="42171" y2="64995"/>
                          <a14:backgroundMark x1="38571" y1="64995" x2="47300" y2="55641"/>
                          <a14:backgroundMark x1="47300" y1="55641" x2="47300" y2="55448"/>
                          <a14:backgroundMark x1="41735" y1="60270" x2="44190" y2="57473"/>
                          <a14:backgroundMark x1="25859" y1="54484" x2="21822" y2="52170"/>
                          <a14:backgroundMark x1="42826" y1="55641" x2="38625" y2="57377"/>
                          <a14:backgroundMark x1="38625" y1="57377" x2="36334" y2="56027"/>
                          <a14:backgroundMark x1="37752" y1="54870" x2="36334" y2="54870"/>
                          <a14:backgroundMark x1="39062" y1="40501" x2="34806" y2="38091"/>
                          <a14:backgroundMark x1="34806" y1="38091" x2="34806" y2="38091"/>
                          <a14:backgroundMark x1="38189" y1="41273" x2="35025" y2="39151"/>
                          <a14:backgroundMark x1="38189" y1="41659" x2="35025" y2="39730"/>
                          <a14:backgroundMark x1="32897" y1="62970" x2="31042" y2="61427"/>
                          <a14:backgroundMark x1="40262" y1="65381" x2="24877" y2="62295"/>
                          <a14:backgroundMark x1="24877" y1="62295" x2="24877" y2="62295"/>
                          <a14:backgroundMark x1="38571" y1="65381" x2="28805" y2="60849"/>
                          <a14:backgroundMark x1="32570" y1="61427" x2="32570" y2="61427"/>
                        </a14:backgroundRemoval>
                      </a14:imgEffect>
                    </a14:imgLayer>
                  </a14:imgProps>
                </a:ext>
                <a:ext uri="{28A0092B-C50C-407E-A947-70E740481C1C}">
                  <a14:useLocalDpi xmlns:a14="http://schemas.microsoft.com/office/drawing/2010/main" val="0"/>
                </a:ext>
              </a:extLst>
            </a:blip>
            <a:srcRect l="17435" t="31696" r="56322" b="35751"/>
            <a:stretch/>
          </p:blipFill>
          <p:spPr>
            <a:xfrm>
              <a:off x="3938528" y="11009152"/>
              <a:ext cx="3089967" cy="2168445"/>
            </a:xfrm>
            <a:prstGeom prst="rect">
              <a:avLst/>
            </a:prstGeom>
          </p:spPr>
        </p:pic>
        <p:pic>
          <p:nvPicPr>
            <p:cNvPr id="29" name="Picture 28">
              <a:extLst>
                <a:ext uri="{FF2B5EF4-FFF2-40B4-BE49-F238E27FC236}">
                  <a16:creationId xmlns:a16="http://schemas.microsoft.com/office/drawing/2014/main" id="{70895C32-73FB-496F-AEF5-B9EBE8B0C1D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28495" y="10909429"/>
              <a:ext cx="3246127" cy="2286005"/>
            </a:xfrm>
            <a:prstGeom prst="rect">
              <a:avLst/>
            </a:prstGeom>
          </p:spPr>
        </p:pic>
      </p:grpSp>
      <p:pic>
        <p:nvPicPr>
          <p:cNvPr id="11" name="Picture 10">
            <a:extLst>
              <a:ext uri="{FF2B5EF4-FFF2-40B4-BE49-F238E27FC236}">
                <a16:creationId xmlns:a16="http://schemas.microsoft.com/office/drawing/2014/main" id="{D127A27A-328B-3E80-7ECF-D878081AC579}"/>
              </a:ext>
            </a:extLst>
          </p:cNvPr>
          <p:cNvPicPr>
            <a:picLocks noChangeAspect="1"/>
          </p:cNvPicPr>
          <p:nvPr/>
        </p:nvPicPr>
        <p:blipFill>
          <a:blip r:embed="rId9"/>
          <a:stretch>
            <a:fillRect/>
          </a:stretch>
        </p:blipFill>
        <p:spPr>
          <a:xfrm>
            <a:off x="5334699" y="4605225"/>
            <a:ext cx="2835368" cy="1883072"/>
          </a:xfrm>
          <a:prstGeom prst="rect">
            <a:avLst/>
          </a:prstGeom>
        </p:spPr>
      </p:pic>
      <p:pic>
        <p:nvPicPr>
          <p:cNvPr id="6" name="Picture 5">
            <a:extLst>
              <a:ext uri="{FF2B5EF4-FFF2-40B4-BE49-F238E27FC236}">
                <a16:creationId xmlns:a16="http://schemas.microsoft.com/office/drawing/2014/main" id="{20973321-E50F-CC7E-3859-F529EBBBF151}"/>
              </a:ext>
            </a:extLst>
          </p:cNvPr>
          <p:cNvPicPr>
            <a:picLocks noChangeAspect="1"/>
          </p:cNvPicPr>
          <p:nvPr/>
        </p:nvPicPr>
        <p:blipFill>
          <a:blip r:embed="rId10"/>
          <a:stretch>
            <a:fillRect/>
          </a:stretch>
        </p:blipFill>
        <p:spPr>
          <a:xfrm>
            <a:off x="2268108" y="2978483"/>
            <a:ext cx="781445" cy="333544"/>
          </a:xfrm>
          <a:prstGeom prst="rect">
            <a:avLst/>
          </a:prstGeom>
        </p:spPr>
      </p:pic>
    </p:spTree>
    <p:extLst>
      <p:ext uri="{BB962C8B-B14F-4D97-AF65-F5344CB8AC3E}">
        <p14:creationId xmlns:p14="http://schemas.microsoft.com/office/powerpoint/2010/main" val="3055976974"/>
      </p:ext>
    </p:extLst>
  </p:cSld>
  <p:clrMapOvr>
    <a:masterClrMapping/>
  </p:clrMapOvr>
</p:sld>
</file>

<file path=ppt/theme/theme1.xml><?xml version="1.0" encoding="utf-8"?>
<a:theme xmlns:a="http://schemas.openxmlformats.org/drawingml/2006/main" name="GE Vernova">
  <a:themeElements>
    <a:clrScheme name="GE Vernova Palette">
      <a:dk1>
        <a:srgbClr val="005E60"/>
      </a:dk1>
      <a:lt1>
        <a:srgbClr val="FFFFFF"/>
      </a:lt1>
      <a:dk2>
        <a:srgbClr val="212121"/>
      </a:dk2>
      <a:lt2>
        <a:srgbClr val="C8FF08"/>
      </a:lt2>
      <a:accent1>
        <a:srgbClr val="FAFAFA"/>
      </a:accent1>
      <a:accent2>
        <a:srgbClr val="E3E3E3"/>
      </a:accent2>
      <a:accent3>
        <a:srgbClr val="CCCCCC"/>
      </a:accent3>
      <a:accent4>
        <a:srgbClr val="696969"/>
      </a:accent4>
      <a:accent5>
        <a:srgbClr val="484848"/>
      </a:accent5>
      <a:accent6>
        <a:srgbClr val="59C3C9"/>
      </a:accent6>
      <a:hlink>
        <a:srgbClr val="75CA64"/>
      </a:hlink>
      <a:folHlink>
        <a:srgbClr val="BFA682"/>
      </a:folHlink>
    </a:clrScheme>
    <a:fontScheme name="GE Vernova">
      <a:majorFont>
        <a:latin typeface="Inter"/>
        <a:ea typeface=""/>
        <a:cs typeface=""/>
      </a:majorFont>
      <a:minorFont>
        <a:latin typeface="Int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t" anchorCtr="0"/>
      <a:lstStyle>
        <a:defPPr algn="l">
          <a:spcAft>
            <a:spcPts val="600"/>
          </a:spcAft>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spcAft>
            <a:spcPts val="600"/>
          </a:spcAft>
          <a:defRPr/>
        </a:defPPr>
      </a:lstStyle>
    </a:txDef>
  </a:objectDefaults>
  <a:extraClrSchemeLst/>
  <a:custClrLst>
    <a:custClr name="Stainless Steel">
      <a:srgbClr val="D2D2D2"/>
    </a:custClr>
    <a:custClr name="Aluminum">
      <a:srgbClr val="AEAEAE"/>
    </a:custClr>
    <a:custClr name="Titanium">
      <a:srgbClr val="969696"/>
    </a:custClr>
    <a:custClr name="Yellow">
      <a:srgbClr val="FFD400"/>
    </a:custClr>
    <a:custClr name="Orange">
      <a:srgbClr val="FF8400"/>
    </a:custClr>
    <a:custClr name="Red">
      <a:srgbClr val="FF1900"/>
    </a:custClr>
    <a:custClr name="Purple">
      <a:srgbClr val="8F00FF"/>
    </a:custClr>
    <a:custClr name="Fuschia">
      <a:srgbClr val="DE00F7"/>
    </a:custClr>
    <a:custClr name="Blue">
      <a:srgbClr val="3900F8"/>
    </a:custClr>
    <a:custClr name="Teal">
      <a:srgbClr val="00D0E1"/>
    </a:custClr>
  </a:custClrLst>
  <a:extLst>
    <a:ext uri="{05A4C25C-085E-4340-85A3-A5531E510DB2}">
      <thm15:themeFamily xmlns:thm15="http://schemas.microsoft.com/office/thememl/2012/main" name="Presentation2" id="{0FEEEBD1-D03A-4EB7-A8A8-69B3903463B4}" vid="{9BF03AD6-AA25-499C-9C5A-503B41CC160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0987E64CCC7C941AA423E1ADF2491CC" ma:contentTypeVersion="18" ma:contentTypeDescription="Create a new document." ma:contentTypeScope="" ma:versionID="1e40539c746aebc5ca905ee2706e7d1b">
  <xsd:schema xmlns:xsd="http://www.w3.org/2001/XMLSchema" xmlns:xs="http://www.w3.org/2001/XMLSchema" xmlns:p="http://schemas.microsoft.com/office/2006/metadata/properties" xmlns:ns2="660f4d75-da08-481c-93a0-a5d59f6ee71c" xmlns:ns3="b402df0d-8178-4802-b8b9-ef402e68d744" xmlns:ns4="02d12187-754c-41a9-9e93-c3e1cfacc155" targetNamespace="http://schemas.microsoft.com/office/2006/metadata/properties" ma:root="true" ma:fieldsID="2dd0d1ad3efc741518aad11f398c5865" ns2:_="" ns3:_="" ns4:_="">
    <xsd:import namespace="660f4d75-da08-481c-93a0-a5d59f6ee71c"/>
    <xsd:import namespace="b402df0d-8178-4802-b8b9-ef402e68d744"/>
    <xsd:import namespace="02d12187-754c-41a9-9e93-c3e1cfacc15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4:TaxCatchAll" minOccurs="0"/>
                <xsd:element ref="ns2:lcf76f155ced4ddcb4097134ff3c332f"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0f4d75-da08-481c-93a0-a5d59f6ee7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6a257fb-28f5-49c4-92c3-d49665e8e1d3" ma:termSetId="09814cd3-568e-fe90-9814-8d621ff8fb84" ma:anchorId="fba54fb3-c3e1-fe81-a776-ca4b69148c4d" ma:open="true" ma:isKeyword="false">
      <xsd:complexType>
        <xsd:sequence>
          <xsd:element ref="pc:Terms" minOccurs="0" maxOccurs="1"/>
        </xsd:sequence>
      </xsd:complex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402df0d-8178-4802-b8b9-ef402e68d74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2d12187-754c-41a9-9e93-c3e1cfacc155"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acdb1637-3b50-4ef3-b363-a9ca0300321e}" ma:internalName="TaxCatchAll" ma:showField="CatchAllData" ma:web="b402df0d-8178-4802-b8b9-ef402e68d7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60f4d75-da08-481c-93a0-a5d59f6ee71c">
      <Terms xmlns="http://schemas.microsoft.com/office/infopath/2007/PartnerControls"/>
    </lcf76f155ced4ddcb4097134ff3c332f>
    <TaxCatchAll xmlns="02d12187-754c-41a9-9e93-c3e1cfacc15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D1214C9-2614-4841-8F75-517C46888F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60f4d75-da08-481c-93a0-a5d59f6ee71c"/>
    <ds:schemaRef ds:uri="b402df0d-8178-4802-b8b9-ef402e68d744"/>
    <ds:schemaRef ds:uri="02d12187-754c-41a9-9e93-c3e1cfacc15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6A31001-A973-48D3-BF92-E4BBE4C78C38}">
  <ds:schemaRefs>
    <ds:schemaRef ds:uri="http://purl.org/dc/elements/1.1/"/>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purl.org/dc/terms/"/>
    <ds:schemaRef ds:uri="02d12187-754c-41a9-9e93-c3e1cfacc155"/>
    <ds:schemaRef ds:uri="http://www.w3.org/XML/1998/namespace"/>
    <ds:schemaRef ds:uri="b402df0d-8178-4802-b8b9-ef402e68d744"/>
    <ds:schemaRef ds:uri="660f4d75-da08-481c-93a0-a5d59f6ee71c"/>
    <ds:schemaRef ds:uri="http://purl.org/dc/dcmitype/"/>
  </ds:schemaRefs>
</ds:datastoreItem>
</file>

<file path=customXml/itemProps3.xml><?xml version="1.0" encoding="utf-8"?>
<ds:datastoreItem xmlns:ds="http://schemas.openxmlformats.org/officeDocument/2006/customXml" ds:itemID="{BDE64E55-0318-435E-9885-1C7A491FCFD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GE Vernova PowerPoint Template 2023</Template>
  <TotalTime>372</TotalTime>
  <Words>2129</Words>
  <Application>Microsoft Office PowerPoint</Application>
  <PresentationFormat>Widescreen</PresentationFormat>
  <Paragraphs>268</Paragraphs>
  <Slides>20</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Inter</vt:lpstr>
      <vt:lpstr>Sons Condensed Extrabold</vt:lpstr>
      <vt:lpstr>Wingdings</vt:lpstr>
      <vt:lpstr>Courier New</vt:lpstr>
      <vt:lpstr>Arial</vt:lpstr>
      <vt:lpstr>Calibri</vt:lpstr>
      <vt:lpstr>GE Vernova</vt:lpstr>
      <vt:lpstr>1050- G500 Hardware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1050 - G500 HARDWARE</dc:title>
  <dc:subject/>
  <dc:creator>El Tawil, Hassan (GE Vernova)</dc:creator>
  <cp:keywords/>
  <dc:description/>
  <cp:lastModifiedBy>Paul Phillips</cp:lastModifiedBy>
  <cp:revision>77</cp:revision>
  <dcterms:created xsi:type="dcterms:W3CDTF">2023-08-31T13:40:48Z</dcterms:created>
  <dcterms:modified xsi:type="dcterms:W3CDTF">2023-10-30T15:43:58Z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0x01010010987E64CCC7C941AA423E1ADF2491CC</vt:lpwstr>
  </property>
</Properties>
</file>