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21"/>
  </p:notesMasterIdLst>
  <p:handoutMasterIdLst>
    <p:handoutMasterId r:id="rId22"/>
  </p:handoutMasterIdLst>
  <p:sldIdLst>
    <p:sldId id="1573" r:id="rId5"/>
    <p:sldId id="1574" r:id="rId6"/>
    <p:sldId id="650" r:id="rId7"/>
    <p:sldId id="663" r:id="rId8"/>
    <p:sldId id="1567" r:id="rId9"/>
    <p:sldId id="1568" r:id="rId10"/>
    <p:sldId id="1569" r:id="rId11"/>
    <p:sldId id="667" r:id="rId12"/>
    <p:sldId id="668" r:id="rId13"/>
    <p:sldId id="1570" r:id="rId14"/>
    <p:sldId id="1571" r:id="rId15"/>
    <p:sldId id="1572" r:id="rId16"/>
    <p:sldId id="1575" r:id="rId17"/>
    <p:sldId id="1576" r:id="rId18"/>
    <p:sldId id="1577" r:id="rId19"/>
    <p:sldId id="1578" r:id="rId20"/>
  </p:sldIdLst>
  <p:sldSz cx="12192000" cy="6858000"/>
  <p:notesSz cx="6858000" cy="9144000"/>
  <p:embeddedFontLst>
    <p:embeddedFont>
      <p:font typeface="Inter" panose="020B0502030000000004" pitchFamily="34" charset="0"/>
      <p:regular r:id="rId23"/>
      <p:bold r:id="rId24"/>
      <p:italic r:id="rId25"/>
      <p:boldItalic r:id="rId26"/>
    </p:embeddedFont>
    <p:embeddedFont>
      <p:font typeface="Sons Condensed Extrabold" panose="02060906060206060203" pitchFamily="18" charset="0"/>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6" userDrawn="1">
          <p15:clr>
            <a:srgbClr val="A4A3A4"/>
          </p15:clr>
        </p15:guide>
        <p15:guide id="2" pos="3696"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60"/>
    <a:srgbClr val="212121"/>
    <a:srgbClr val="439297"/>
    <a:srgbClr val="C7DBDB"/>
    <a:srgbClr val="96BDBD"/>
    <a:srgbClr val="458A8A"/>
    <a:srgbClr val="58984B"/>
    <a:srgbClr val="BFA682"/>
    <a:srgbClr val="8F7D62"/>
    <a:srgbClr val="43898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71093" autoAdjust="0"/>
  </p:normalViewPr>
  <p:slideViewPr>
    <p:cSldViewPr snapToGrid="0" snapToObjects="1" showGuides="1">
      <p:cViewPr varScale="1">
        <p:scale>
          <a:sx n="78" d="100"/>
          <a:sy n="78" d="100"/>
        </p:scale>
        <p:origin x="1674" y="78"/>
      </p:cViewPr>
      <p:guideLst>
        <p:guide orient="horz" pos="2256"/>
        <p:guide pos="3696"/>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snapToObjects="1" showGuides="1">
      <p:cViewPr varScale="1">
        <p:scale>
          <a:sx n="76" d="100"/>
          <a:sy n="76" d="100"/>
        </p:scale>
        <p:origin x="3312" y="1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BFB6B6-4E7A-A445-A373-70EB82AD093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Inter" panose="02000503000000020004" pitchFamily="2" charset="0"/>
              <a:cs typeface="Arial" panose="020B0604020202020204" pitchFamily="34" charset="0"/>
            </a:endParaRPr>
          </a:p>
        </p:txBody>
      </p:sp>
      <p:sp>
        <p:nvSpPr>
          <p:cNvPr id="3" name="Date Placeholder 2">
            <a:extLst>
              <a:ext uri="{FF2B5EF4-FFF2-40B4-BE49-F238E27FC236}">
                <a16:creationId xmlns:a16="http://schemas.microsoft.com/office/drawing/2014/main" id="{2E9532A8-4888-A64E-B2D1-7642670E089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945F3F-4280-4241-A55C-C635F11CFA20}" type="datetimeFigureOut">
              <a:rPr lang="en-US">
                <a:latin typeface="Inter" panose="02000503000000020004" pitchFamily="2" charset="0"/>
                <a:cs typeface="Arial" panose="020B0604020202020204" pitchFamily="34" charset="0"/>
              </a:rPr>
              <a:t>10/30/2023</a:t>
            </a:fld>
            <a:endParaRPr lang="en-US" dirty="0">
              <a:latin typeface="Inter" panose="02000503000000020004" pitchFamily="2" charset="0"/>
              <a:cs typeface="Arial" panose="020B0604020202020204" pitchFamily="34" charset="0"/>
            </a:endParaRPr>
          </a:p>
        </p:txBody>
      </p:sp>
      <p:sp>
        <p:nvSpPr>
          <p:cNvPr id="4" name="Footer Placeholder 3">
            <a:extLst>
              <a:ext uri="{FF2B5EF4-FFF2-40B4-BE49-F238E27FC236}">
                <a16:creationId xmlns:a16="http://schemas.microsoft.com/office/drawing/2014/main" id="{832E0019-9C88-8740-9DC7-43CA22CBDDF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Inter" panose="02000503000000020004" pitchFamily="2" charset="0"/>
              <a:cs typeface="Arial" panose="020B0604020202020204" pitchFamily="34" charset="0"/>
            </a:endParaRPr>
          </a:p>
        </p:txBody>
      </p:sp>
      <p:sp>
        <p:nvSpPr>
          <p:cNvPr id="5" name="Slide Number Placeholder 4">
            <a:extLst>
              <a:ext uri="{FF2B5EF4-FFF2-40B4-BE49-F238E27FC236}">
                <a16:creationId xmlns:a16="http://schemas.microsoft.com/office/drawing/2014/main" id="{ADAA7054-C658-7843-B285-432D0AAA0C2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57917D-67DC-8946-9800-8E4AAAAFFC67}" type="slidenum">
              <a:rPr lang="en-US">
                <a:latin typeface="Inter" panose="02000503000000020004" pitchFamily="2" charset="0"/>
                <a:cs typeface="Arial" panose="020B0604020202020204" pitchFamily="34" charset="0"/>
              </a:rPr>
              <a:t>‹#›</a:t>
            </a:fld>
            <a:endParaRPr lang="en-US" dirty="0">
              <a:latin typeface="Inter" panose="02000503000000020004" pitchFamily="2" charset="0"/>
              <a:cs typeface="Arial" panose="020B0604020202020204" pitchFamily="34" charset="0"/>
            </a:endParaRPr>
          </a:p>
        </p:txBody>
      </p:sp>
    </p:spTree>
    <p:extLst>
      <p:ext uri="{BB962C8B-B14F-4D97-AF65-F5344CB8AC3E}">
        <p14:creationId xmlns:p14="http://schemas.microsoft.com/office/powerpoint/2010/main" val="20666155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ter" panose="02000503000000020004" pitchFamily="2"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ter" panose="02000503000000020004" pitchFamily="2" charset="0"/>
              </a:defRPr>
            </a:lvl1pPr>
          </a:lstStyle>
          <a:p>
            <a:fld id="{FAC1BD85-E95E-8D4A-AD03-7D116C880F45}" type="datetimeFigureOut">
              <a:rPr lang="en-US" smtClean="0"/>
              <a:pPr/>
              <a:t>10/30/2023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ter" panose="02000503000000020004"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ter" panose="02000503000000020004" pitchFamily="2" charset="0"/>
              </a:defRPr>
            </a:lvl1pPr>
          </a:lstStyle>
          <a:p>
            <a:fld id="{F4BFF387-9D57-4C4A-857D-AC6507407006}" type="slidenum">
              <a:rPr lang="en-US" smtClean="0"/>
              <a:pPr/>
              <a:t>‹#›</a:t>
            </a:fld>
            <a:endParaRPr lang="en-US" dirty="0"/>
          </a:p>
        </p:txBody>
      </p:sp>
    </p:spTree>
    <p:extLst>
      <p:ext uri="{BB962C8B-B14F-4D97-AF65-F5344CB8AC3E}">
        <p14:creationId xmlns:p14="http://schemas.microsoft.com/office/powerpoint/2010/main" val="2170517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ter" panose="02000503000000020004" pitchFamily="2" charset="0"/>
        <a:ea typeface="+mn-ea"/>
        <a:cs typeface="+mn-cs"/>
      </a:defRPr>
    </a:lvl1pPr>
    <a:lvl2pPr marL="137160" indent="-137160" algn="l" defTabSz="914400" rtl="0" eaLnBrk="1" latinLnBrk="0" hangingPunct="1">
      <a:buFont typeface="Arial"/>
      <a:buChar char="–"/>
      <a:tabLst/>
      <a:defRPr sz="1200" b="0" i="0" kern="1200">
        <a:solidFill>
          <a:schemeClr val="tx1"/>
        </a:solidFill>
        <a:latin typeface="Inter" panose="02000503000000020004" pitchFamily="2" charset="0"/>
        <a:ea typeface="+mn-ea"/>
        <a:cs typeface="+mn-cs"/>
      </a:defRPr>
    </a:lvl2pPr>
    <a:lvl3pPr marL="274320" indent="-137160" algn="l" defTabSz="914400" rtl="0" eaLnBrk="1" latinLnBrk="0" hangingPunct="1">
      <a:buFont typeface="Arial"/>
      <a:buChar char="–"/>
      <a:tabLst/>
      <a:defRPr sz="1200" b="0" i="0" kern="1200">
        <a:solidFill>
          <a:schemeClr val="tx1"/>
        </a:solidFill>
        <a:latin typeface="Inter" panose="02000503000000020004" pitchFamily="2" charset="0"/>
        <a:ea typeface="+mn-ea"/>
        <a:cs typeface="+mn-cs"/>
      </a:defRPr>
    </a:lvl3pPr>
    <a:lvl4pPr marL="411480" indent="-137160" algn="l" defTabSz="914400" rtl="0" eaLnBrk="1" latinLnBrk="0" hangingPunct="1">
      <a:buFont typeface="Arial"/>
      <a:buChar char="–"/>
      <a:defRPr sz="1200" b="0" i="0" kern="1200">
        <a:solidFill>
          <a:schemeClr val="tx1"/>
        </a:solidFill>
        <a:latin typeface="Inter" panose="02000503000000020004" pitchFamily="2" charset="0"/>
        <a:ea typeface="+mn-ea"/>
        <a:cs typeface="+mn-cs"/>
      </a:defRPr>
    </a:lvl4pPr>
    <a:lvl5pPr marL="548640" indent="-137160" algn="l" defTabSz="914400" rtl="0" eaLnBrk="1" latinLnBrk="0" hangingPunct="1">
      <a:buFont typeface="Arial"/>
      <a:buChar char="–"/>
      <a:defRPr sz="1200" b="0" i="0" kern="1200">
        <a:solidFill>
          <a:schemeClr val="tx1"/>
        </a:solidFill>
        <a:latin typeface="Inter" panose="02000503000000020004"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BFF387-9D57-4C4A-857D-AC6507407006}" type="slidenum">
              <a:rPr lang="en-US" smtClean="0"/>
              <a:pPr/>
              <a:t>1</a:t>
            </a:fld>
            <a:endParaRPr lang="en-US" dirty="0"/>
          </a:p>
        </p:txBody>
      </p:sp>
    </p:spTree>
    <p:extLst>
      <p:ext uri="{BB962C8B-B14F-4D97-AF65-F5344CB8AC3E}">
        <p14:creationId xmlns:p14="http://schemas.microsoft.com/office/powerpoint/2010/main" val="1586205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key documents available and the Technical Support Library points to the documentation and support repository. </a:t>
            </a:r>
          </a:p>
          <a:p>
            <a:r>
              <a:rPr lang="en-US" dirty="0"/>
              <a:t>The link takes you to the Tech Support page where you can select the G500 Substation Gateway, RTU and Controller folder. </a:t>
            </a:r>
          </a:p>
          <a:p>
            <a:r>
              <a:rPr lang="en-US" dirty="0"/>
              <a:t>In the technical support library, you can select the desired firmware version folder to see the list of available documents and support resources</a:t>
            </a:r>
          </a:p>
        </p:txBody>
      </p:sp>
    </p:spTree>
    <p:extLst>
      <p:ext uri="{BB962C8B-B14F-4D97-AF65-F5344CB8AC3E}">
        <p14:creationId xmlns:p14="http://schemas.microsoft.com/office/powerpoint/2010/main" val="3419891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Release notes o</a:t>
            </a:r>
            <a:r>
              <a:rPr lang="en-US" sz="1200" dirty="0">
                <a:solidFill>
                  <a:schemeClr val="tx2"/>
                </a:solidFill>
                <a:cs typeface="Segoe UI Light" panose="020B0502040204020203" pitchFamily="34" charset="0"/>
              </a:rPr>
              <a:t>utline key features, capabilities, and known issues within the MCP at the time of release</a:t>
            </a:r>
            <a:endParaRPr lang="en-US" dirty="0"/>
          </a:p>
        </p:txBody>
      </p:sp>
      <p:sp>
        <p:nvSpPr>
          <p:cNvPr id="4" name="Slide Number Placeholder 3"/>
          <p:cNvSpPr>
            <a:spLocks noGrp="1"/>
          </p:cNvSpPr>
          <p:nvPr>
            <p:ph type="sldNum" sz="quarter" idx="5"/>
          </p:nvPr>
        </p:nvSpPr>
        <p:spPr/>
        <p:txBody>
          <a:bodyPr/>
          <a:lstStyle/>
          <a:p>
            <a:fld id="{F4BFF387-9D57-4C4A-857D-AC6507407006}" type="slidenum">
              <a:rPr lang="en-US" smtClean="0"/>
              <a:pPr/>
              <a:t>11</a:t>
            </a:fld>
            <a:endParaRPr lang="en-US" dirty="0"/>
          </a:p>
        </p:txBody>
      </p:sp>
    </p:spTree>
    <p:extLst>
      <p:ext uri="{BB962C8B-B14F-4D97-AF65-F5344CB8AC3E}">
        <p14:creationId xmlns:p14="http://schemas.microsoft.com/office/powerpoint/2010/main" val="588604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unit is powered up, there will be several interface options are available for connecting to the device. This includes Local KVM, Maintenance Ethernet Port and Serial Maintenance port.</a:t>
            </a:r>
          </a:p>
          <a:p>
            <a:r>
              <a:rPr lang="en-US" dirty="0"/>
              <a:t>Please refer to the next video on G500 Access to get more information on the connection/interface options.</a:t>
            </a:r>
          </a:p>
        </p:txBody>
      </p:sp>
    </p:spTree>
    <p:extLst>
      <p:ext uri="{BB962C8B-B14F-4D97-AF65-F5344CB8AC3E}">
        <p14:creationId xmlns:p14="http://schemas.microsoft.com/office/powerpoint/2010/main" val="2074409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BFF387-9D57-4C4A-857D-AC6507407006}" type="slidenum">
              <a:rPr lang="en-US" smtClean="0"/>
              <a:pPr/>
              <a:t>2</a:t>
            </a:fld>
            <a:endParaRPr lang="en-US" dirty="0"/>
          </a:p>
        </p:txBody>
      </p:sp>
    </p:spTree>
    <p:extLst>
      <p:ext uri="{BB962C8B-B14F-4D97-AF65-F5344CB8AC3E}">
        <p14:creationId xmlns:p14="http://schemas.microsoft.com/office/powerpoint/2010/main" val="3127202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000" b="0" i="0" u="none" strike="noStrike" baseline="0" dirty="0">
                <a:solidFill>
                  <a:srgbClr val="000000"/>
                </a:solidFill>
                <a:latin typeface="Inter" panose="020B0604020202020204" charset="0"/>
                <a:ea typeface="Inter" panose="020B0604020202020204" charset="0"/>
              </a:rPr>
              <a:t>Please read the Instruction Manual carefully before unpacking the board or module or fitting the device into your system.</a:t>
            </a:r>
          </a:p>
          <a:p>
            <a:pPr algn="l"/>
            <a:r>
              <a:rPr lang="en-US" sz="1000" b="0" i="0" u="none" strike="noStrike" baseline="0" dirty="0">
                <a:solidFill>
                  <a:srgbClr val="000000"/>
                </a:solidFill>
                <a:latin typeface="Inter" panose="020B0604020202020204" charset="0"/>
                <a:ea typeface="Inter" panose="020B0604020202020204" charset="0"/>
              </a:rPr>
              <a:t>Observe all safety precautions and keep all original packaging material for future storage or warranty shipments of the board.</a:t>
            </a:r>
          </a:p>
          <a:p>
            <a:pPr marL="0" marR="0">
              <a:spcBef>
                <a:spcPts val="900"/>
              </a:spcBef>
              <a:spcAft>
                <a:spcPts val="300"/>
              </a:spcAft>
            </a:pPr>
            <a:r>
              <a:rPr lang="en-US" sz="1000" b="1" dirty="0">
                <a:solidFill>
                  <a:srgbClr val="3B73B9"/>
                </a:solidFill>
                <a:effectLst/>
                <a:latin typeface="Inter" panose="020B0604020202020204" charset="0"/>
                <a:ea typeface="Inter" panose="020B0604020202020204" charset="0"/>
                <a:cs typeface="Times New Roman" panose="02020603050405020304" pitchFamily="18" charset="0"/>
              </a:rPr>
              <a:t>Your kit includes:</a:t>
            </a:r>
          </a:p>
          <a:p>
            <a:pPr marL="742950" marR="0" lvl="1" indent="-285750">
              <a:lnSpc>
                <a:spcPct val="150000"/>
              </a:lnSpc>
              <a:spcBef>
                <a:spcPts val="600"/>
              </a:spcBef>
              <a:spcAft>
                <a:spcPts val="0"/>
              </a:spcAft>
              <a:buFont typeface="Symbol" panose="05050102010706020507" pitchFamily="18" charset="2"/>
              <a:buChar char=""/>
              <a:tabLst>
                <a:tab pos="228600" algn="l"/>
                <a:tab pos="457200" algn="l"/>
              </a:tabLst>
            </a:pPr>
            <a:r>
              <a:rPr lang="en-US" sz="1000" dirty="0">
                <a:effectLst/>
                <a:latin typeface="Inter" panose="020B0604020202020204" charset="0"/>
                <a:ea typeface="Inter" panose="020B0604020202020204" charset="0"/>
                <a:cs typeface="Times New Roman" panose="02020603050405020304" pitchFamily="18" charset="0"/>
              </a:rPr>
              <a:t>G500 Substation Gateway</a:t>
            </a:r>
          </a:p>
          <a:p>
            <a:pPr marL="742950" marR="0" lvl="1" indent="-285750">
              <a:lnSpc>
                <a:spcPct val="150000"/>
              </a:lnSpc>
              <a:spcBef>
                <a:spcPts val="0"/>
              </a:spcBef>
              <a:spcAft>
                <a:spcPts val="0"/>
              </a:spcAft>
              <a:buFont typeface="Symbol" panose="05050102010706020507" pitchFamily="18" charset="2"/>
              <a:buChar char=""/>
              <a:tabLst>
                <a:tab pos="228600" algn="l"/>
                <a:tab pos="457200" algn="l"/>
              </a:tabLst>
            </a:pPr>
            <a:r>
              <a:rPr lang="en-US" sz="1000" dirty="0">
                <a:effectLst/>
                <a:latin typeface="Inter" panose="020B0604020202020204" charset="0"/>
                <a:ea typeface="Inter" panose="020B0604020202020204" charset="0"/>
                <a:cs typeface="Times New Roman" panose="02020603050405020304" pitchFamily="18" charset="0"/>
              </a:rPr>
              <a:t>SFP and CD tray – CD tray has the required documentation and support resources</a:t>
            </a:r>
          </a:p>
          <a:p>
            <a:pPr marL="742950" marR="0" lvl="1" indent="-285750">
              <a:lnSpc>
                <a:spcPct val="150000"/>
              </a:lnSpc>
              <a:spcBef>
                <a:spcPts val="0"/>
              </a:spcBef>
              <a:spcAft>
                <a:spcPts val="600"/>
              </a:spcAft>
              <a:buFont typeface="Symbol" panose="05050102010706020507" pitchFamily="18" charset="2"/>
              <a:buChar char=""/>
              <a:tabLst>
                <a:tab pos="228600" algn="l"/>
                <a:tab pos="457200" algn="l"/>
              </a:tabLst>
            </a:pPr>
            <a:r>
              <a:rPr lang="en-US" sz="1000" dirty="0">
                <a:effectLst/>
                <a:latin typeface="Inter" panose="020B0604020202020204" charset="0"/>
                <a:ea typeface="Inter" panose="020B0604020202020204" charset="0"/>
                <a:cs typeface="Times New Roman" panose="02020603050405020304" pitchFamily="18" charset="0"/>
              </a:rPr>
              <a:t>Hardware Compartment packet</a:t>
            </a:r>
          </a:p>
          <a:p>
            <a:pPr algn="just"/>
            <a:endParaRPr lang="en-US" sz="1000" dirty="0">
              <a:latin typeface="Inter" panose="020B0604020202020204" charset="0"/>
              <a:ea typeface="Inter" panose="020B0604020202020204" charset="0"/>
            </a:endParaRPr>
          </a:p>
        </p:txBody>
      </p:sp>
    </p:spTree>
    <p:extLst>
      <p:ext uri="{BB962C8B-B14F-4D97-AF65-F5344CB8AC3E}">
        <p14:creationId xmlns:p14="http://schemas.microsoft.com/office/powerpoint/2010/main" val="2613871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000" dirty="0">
                <a:effectLst/>
                <a:latin typeface="Inter" panose="020B0604020202020204" charset="0"/>
                <a:ea typeface="Inter" panose="020B0604020202020204" charset="0"/>
                <a:cs typeface="Times New Roman" panose="02020603050405020304" pitchFamily="18" charset="0"/>
              </a:rPr>
              <a:t>As part of the Hardware compartment packet, the rack mounting kit includes 4 metal pieces; namely left bracket, right bracket, top filler plate and the bottom filler plate, along with M4 and M3 screws.  The M4 screws are used to attach the left and right bracket to the G500 chassis and the M3 screws are used to secure the top and bottom filler plates to the brackets.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baseline="0" dirty="0">
                <a:solidFill>
                  <a:srgbClr val="000000"/>
                </a:solidFill>
                <a:latin typeface="Inter" panose="020B0604020202020204" charset="0"/>
                <a:ea typeface="Inter" panose="020B0604020202020204" charset="0"/>
              </a:rPr>
              <a:t>The G500 is mounted in 3U slot of a 19” rack by use of 6 screws that are compliant to IEC60297-3 standard with STD hole Pattern.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baseline="0" dirty="0">
                <a:solidFill>
                  <a:srgbClr val="000000"/>
                </a:solidFill>
                <a:latin typeface="Inter" panose="020B0604020202020204" charset="0"/>
                <a:ea typeface="Inter" panose="020B0604020202020204" charset="0"/>
              </a:rPr>
              <a:t>Before you install and operate the G500, read and follow the safety guidelines and instructions in “Safety precautions” on page 12 of the to </a:t>
            </a:r>
            <a:r>
              <a:rPr lang="en-US" sz="1000" b="1" dirty="0">
                <a:latin typeface="Inter" panose="020B0604020202020204" charset="0"/>
                <a:ea typeface="Inter" panose="020B0604020202020204" charset="0"/>
              </a:rPr>
              <a:t>(994-0152) </a:t>
            </a:r>
            <a:r>
              <a:rPr lang="en-US" sz="1000" b="1" dirty="0" err="1">
                <a:latin typeface="Inter" panose="020B0604020202020204" charset="0"/>
                <a:ea typeface="Inter" panose="020B0604020202020204" charset="0"/>
              </a:rPr>
              <a:t>Multilin</a:t>
            </a:r>
            <a:r>
              <a:rPr lang="en-US" sz="1000" b="1" dirty="0">
                <a:latin typeface="Inter" panose="020B0604020202020204" charset="0"/>
                <a:ea typeface="Inter" panose="020B0604020202020204" charset="0"/>
              </a:rPr>
              <a:t> G500 Substation Gateway Instruction Manual</a:t>
            </a:r>
            <a:r>
              <a:rPr lang="en-US" sz="1000" b="0" i="0" u="none" strike="noStrike" baseline="0" dirty="0">
                <a:solidFill>
                  <a:srgbClr val="000000"/>
                </a:solidFill>
                <a:latin typeface="Inter" panose="020B0604020202020204" charset="0"/>
                <a:ea typeface="Inter" panose="020B0604020202020204" charset="0"/>
              </a:rPr>
              <a:t>.</a:t>
            </a:r>
            <a:endParaRPr lang="en-US" sz="1000" b="0" i="0" u="none" strike="noStrike" baseline="0" dirty="0">
              <a:solidFill>
                <a:srgbClr val="000000"/>
              </a:solidFill>
              <a:effectLst/>
              <a:latin typeface="Inter" panose="020B0604020202020204" charset="0"/>
              <a:ea typeface="Inter" panose="020B060402020202020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Inter" panose="020B0604020202020204" charset="0"/>
              <a:ea typeface="Inter" panose="020B060402020202020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dirty="0">
              <a:latin typeface="Inter" panose="020B0604020202020204" charset="0"/>
              <a:ea typeface="Inter" panose="020B0604020202020204" charset="0"/>
            </a:endParaRPr>
          </a:p>
          <a:p>
            <a:endParaRPr lang="en-US" sz="1000" dirty="0">
              <a:latin typeface="Inter" panose="020B0604020202020204" charset="0"/>
              <a:ea typeface="Inter" panose="020B0604020202020204" charset="0"/>
            </a:endParaRPr>
          </a:p>
        </p:txBody>
      </p:sp>
      <p:sp>
        <p:nvSpPr>
          <p:cNvPr id="4" name="Slide Number Placeholder 3"/>
          <p:cNvSpPr>
            <a:spLocks noGrp="1"/>
          </p:cNvSpPr>
          <p:nvPr>
            <p:ph type="sldNum" sz="quarter" idx="5"/>
          </p:nvPr>
        </p:nvSpPr>
        <p:spPr/>
        <p:txBody>
          <a:bodyPr/>
          <a:lstStyle/>
          <a:p>
            <a:fld id="{F4BFF387-9D57-4C4A-857D-AC6507407006}" type="slidenum">
              <a:rPr lang="en-US" smtClean="0"/>
              <a:pPr/>
              <a:t>4</a:t>
            </a:fld>
            <a:endParaRPr lang="en-US" dirty="0"/>
          </a:p>
        </p:txBody>
      </p:sp>
    </p:spTree>
    <p:extLst>
      <p:ext uri="{BB962C8B-B14F-4D97-AF65-F5344CB8AC3E}">
        <p14:creationId xmlns:p14="http://schemas.microsoft.com/office/powerpoint/2010/main" val="3784970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000" b="0" i="0" u="none" strike="noStrike" baseline="0" dirty="0">
                <a:solidFill>
                  <a:srgbClr val="000000"/>
                </a:solidFill>
                <a:latin typeface="Inter" panose="020B0604020202020204" charset="0"/>
                <a:ea typeface="Inter" panose="020B0604020202020204" charset="0"/>
              </a:rPr>
              <a:t>This is a view of the G500 front panel.</a:t>
            </a:r>
          </a:p>
          <a:p>
            <a:pPr algn="l"/>
            <a:r>
              <a:rPr lang="en-US" sz="1000" b="0" i="0" u="none" strike="noStrike" baseline="0" dirty="0">
                <a:solidFill>
                  <a:srgbClr val="000000"/>
                </a:solidFill>
                <a:latin typeface="Inter" panose="020B0604020202020204" charset="0"/>
                <a:ea typeface="Inter" panose="020B0604020202020204" charset="0"/>
              </a:rPr>
              <a:t>The front panel provides easy access to the status indicators, user connections and power supply units. </a:t>
            </a:r>
          </a:p>
          <a:p>
            <a:pPr algn="l"/>
            <a:r>
              <a:rPr lang="en-US" sz="1000" b="0" i="0" u="none" strike="noStrike" baseline="0" dirty="0">
                <a:solidFill>
                  <a:srgbClr val="000000"/>
                </a:solidFill>
                <a:latin typeface="Inter" panose="020B0604020202020204" charset="0"/>
                <a:ea typeface="Inter" panose="020B0604020202020204" charset="0"/>
              </a:rPr>
              <a:t>A deep dive into the details of these indicators and the associated functionality is available in the G500 Instruction Manual and the training material on G500 Hardware</a:t>
            </a:r>
            <a:endParaRPr lang="en-US" sz="1000" dirty="0">
              <a:latin typeface="Inter" panose="020B0604020202020204" charset="0"/>
              <a:ea typeface="Inter" panose="020B0604020202020204" charset="0"/>
            </a:endParaRPr>
          </a:p>
        </p:txBody>
      </p:sp>
      <p:sp>
        <p:nvSpPr>
          <p:cNvPr id="4" name="Slide Number Placeholder 3"/>
          <p:cNvSpPr>
            <a:spLocks noGrp="1"/>
          </p:cNvSpPr>
          <p:nvPr>
            <p:ph type="sldNum" sz="quarter" idx="5"/>
          </p:nvPr>
        </p:nvSpPr>
        <p:spPr/>
        <p:txBody>
          <a:bodyPr/>
          <a:lstStyle/>
          <a:p>
            <a:fld id="{F4BFF387-9D57-4C4A-857D-AC6507407006}" type="slidenum">
              <a:rPr lang="en-US" smtClean="0"/>
              <a:pPr/>
              <a:t>5</a:t>
            </a:fld>
            <a:endParaRPr lang="en-US" dirty="0"/>
          </a:p>
        </p:txBody>
      </p:sp>
    </p:spTree>
    <p:extLst>
      <p:ext uri="{BB962C8B-B14F-4D97-AF65-F5344CB8AC3E}">
        <p14:creationId xmlns:p14="http://schemas.microsoft.com/office/powerpoint/2010/main" val="428917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baseline="0" dirty="0">
                <a:latin typeface="Inter" panose="020B0604020202020204" charset="0"/>
                <a:ea typeface="Inter" panose="020B0604020202020204" charset="0"/>
              </a:rPr>
              <a:t>The rear panel of the G500 provides access to the communication ports, field wiring connections and power connections. </a:t>
            </a:r>
          </a:p>
          <a:p>
            <a:pPr algn="l"/>
            <a:endParaRPr lang="en-US" sz="1800" b="0" i="0" u="none" strike="noStrike" baseline="0" dirty="0">
              <a:solidFill>
                <a:srgbClr val="000000"/>
              </a:solidFill>
              <a:latin typeface="Inter" panose="020B0604020202020204" charset="0"/>
              <a:ea typeface="Inter" panose="020B0604020202020204" charset="0"/>
            </a:endParaRPr>
          </a:p>
          <a:p>
            <a:pPr algn="just"/>
            <a:r>
              <a:rPr lang="en-US" sz="1800" b="0" i="0" u="none" strike="noStrike" baseline="0" dirty="0">
                <a:solidFill>
                  <a:srgbClr val="000000"/>
                </a:solidFill>
                <a:latin typeface="Inter" panose="020B0604020202020204" charset="0"/>
                <a:ea typeface="Inter" panose="020B0604020202020204" charset="0"/>
              </a:rPr>
              <a:t>The G500 contains serial ports from the communication cards. </a:t>
            </a:r>
            <a:endParaRPr lang="en-US" sz="1000" b="0" i="0" u="none" strike="noStrike" baseline="0" dirty="0">
              <a:solidFill>
                <a:srgbClr val="000000"/>
              </a:solidFill>
              <a:latin typeface="Inter" panose="020B0604020202020204" charset="0"/>
              <a:ea typeface="Inter" panose="020B0604020202020204" charset="0"/>
            </a:endParaRPr>
          </a:p>
          <a:p>
            <a:pPr algn="just"/>
            <a:r>
              <a:rPr lang="en-US" sz="1000" b="0" i="0" u="none" strike="noStrike" baseline="0" dirty="0">
                <a:solidFill>
                  <a:srgbClr val="000000"/>
                </a:solidFill>
                <a:latin typeface="Inter" panose="020B0604020202020204" charset="0"/>
                <a:ea typeface="Inter" panose="020B0604020202020204" charset="0"/>
              </a:rPr>
              <a:t>The communication cards are powered from the G500. The types of communication cards included in your unit depends on what was ordered for your substation application.</a:t>
            </a:r>
            <a:endParaRPr lang="en-US" altLang="zh-TW" sz="1000" dirty="0">
              <a:latin typeface="Inter" panose="020B0604020202020204" charset="0"/>
              <a:ea typeface="Inter" panose="020B0604020202020204" charset="0"/>
              <a:cs typeface="Segoe UI Light"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4BFF387-9D57-4C4A-857D-AC6507407006}" type="slidenum">
              <a:rPr lang="en-US" smtClean="0"/>
              <a:pPr/>
              <a:t>6</a:t>
            </a:fld>
            <a:endParaRPr lang="en-US" dirty="0"/>
          </a:p>
        </p:txBody>
      </p:sp>
    </p:spTree>
    <p:extLst>
      <p:ext uri="{BB962C8B-B14F-4D97-AF65-F5344CB8AC3E}">
        <p14:creationId xmlns:p14="http://schemas.microsoft.com/office/powerpoint/2010/main" val="2714886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b="0" i="0" u="none" strike="noStrike" baseline="0" dirty="0">
                <a:solidFill>
                  <a:srgbClr val="000000"/>
                </a:solidFill>
                <a:latin typeface="Inter" panose="020B0604020202020204" charset="0"/>
                <a:ea typeface="Inter" panose="020B0604020202020204" charset="0"/>
              </a:rPr>
              <a:t>There are </a:t>
            </a:r>
            <a:r>
              <a:rPr lang="en-US" sz="1000" b="0" i="0" u="none" strike="noStrike" baseline="0">
                <a:solidFill>
                  <a:srgbClr val="000000"/>
                </a:solidFill>
                <a:latin typeface="Inter" panose="020B0604020202020204" charset="0"/>
                <a:ea typeface="Inter" panose="020B0604020202020204" charset="0"/>
              </a:rPr>
              <a:t>six SFP </a:t>
            </a:r>
            <a:r>
              <a:rPr lang="en-US" sz="1000" b="0" i="0" u="none" strike="noStrike" baseline="0" dirty="0">
                <a:solidFill>
                  <a:srgbClr val="000000"/>
                </a:solidFill>
                <a:latin typeface="Inter" panose="020B0604020202020204" charset="0"/>
                <a:ea typeface="Inter" panose="020B0604020202020204" charset="0"/>
              </a:rPr>
              <a:t>slots available for Ethernet Interfaces at the rear of the unit. Into each slot an SFP module can be inserted </a:t>
            </a:r>
            <a:r>
              <a:rPr lang="en-US" sz="1000" dirty="0">
                <a:effectLst/>
                <a:latin typeface="Inter" panose="020B0604020202020204" charset="0"/>
                <a:ea typeface="Inter" panose="020B0604020202020204" charset="0"/>
                <a:cs typeface="Times New Roman" panose="02020603050405020304" pitchFamily="18" charset="0"/>
              </a:rPr>
              <a:t>in the same order as the cages are labeled on the rear of the chassis.  </a:t>
            </a:r>
          </a:p>
          <a:p>
            <a:pPr marL="0" marR="0">
              <a:spcBef>
                <a:spcPts val="600"/>
              </a:spcBef>
              <a:spcAft>
                <a:spcPts val="600"/>
              </a:spcAft>
            </a:pPr>
            <a:r>
              <a:rPr lang="en-US" sz="1000" dirty="0">
                <a:effectLst/>
                <a:latin typeface="Inter" panose="020B0604020202020204" charset="0"/>
                <a:ea typeface="Inter" panose="020B0604020202020204" charset="0"/>
                <a:cs typeface="Times New Roman" panose="02020603050405020304" pitchFamily="18" charset="0"/>
              </a:rPr>
              <a:t>The single notch in the tray corresponds to the SFP cage labeled 1.  </a:t>
            </a:r>
          </a:p>
          <a:p>
            <a:pPr marL="0" marR="0" algn="just">
              <a:spcBef>
                <a:spcPts val="600"/>
              </a:spcBef>
              <a:spcAft>
                <a:spcPts val="600"/>
              </a:spcAft>
            </a:pPr>
            <a:r>
              <a:rPr lang="en-US" sz="1000" dirty="0">
                <a:effectLst/>
                <a:latin typeface="Inter" panose="020B0604020202020204" charset="0"/>
                <a:ea typeface="Inter" panose="020B0604020202020204" charset="0"/>
                <a:cs typeface="Times New Roman" panose="02020603050405020304" pitchFamily="18" charset="0"/>
              </a:rPr>
              <a:t>The Hardware compartment packet also includes the Connector set which includes two power supply connectors, one Alarm connector, one IRIG-B input and output connectors as shown in the presentation((point to the connector in the video).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212121"/>
                </a:solidFill>
                <a:latin typeface="Inter" panose="020B0604020202020204" charset="0"/>
                <a:ea typeface="Inter" panose="020B0604020202020204" charset="0"/>
              </a:rPr>
              <a:t>The IRIG-B input and output connectors are keyed and can only be installed in the corresponding position.</a:t>
            </a:r>
          </a:p>
          <a:p>
            <a:endParaRPr lang="en-US" sz="1000" dirty="0">
              <a:latin typeface="Inter" panose="020B0604020202020204" charset="0"/>
              <a:ea typeface="Inter" panose="020B0604020202020204" charset="0"/>
            </a:endParaRPr>
          </a:p>
        </p:txBody>
      </p:sp>
      <p:sp>
        <p:nvSpPr>
          <p:cNvPr id="4" name="Slide Number Placeholder 3"/>
          <p:cNvSpPr>
            <a:spLocks noGrp="1"/>
          </p:cNvSpPr>
          <p:nvPr>
            <p:ph type="sldNum" sz="quarter" idx="5"/>
          </p:nvPr>
        </p:nvSpPr>
        <p:spPr/>
        <p:txBody>
          <a:bodyPr/>
          <a:lstStyle/>
          <a:p>
            <a:fld id="{F4BFF387-9D57-4C4A-857D-AC6507407006}" type="slidenum">
              <a:rPr lang="en-US" smtClean="0"/>
              <a:pPr/>
              <a:t>7</a:t>
            </a:fld>
            <a:endParaRPr lang="en-US" dirty="0"/>
          </a:p>
        </p:txBody>
      </p:sp>
    </p:spTree>
    <p:extLst>
      <p:ext uri="{BB962C8B-B14F-4D97-AF65-F5344CB8AC3E}">
        <p14:creationId xmlns:p14="http://schemas.microsoft.com/office/powerpoint/2010/main" val="766263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unit is powered up, look for the Power, CPU and Ethernet indicators.  On successful power up, Power and CPU indicator is Green, Ethernet indicators are Green or Orange depending on the link speed.</a:t>
            </a:r>
          </a:p>
        </p:txBody>
      </p:sp>
    </p:spTree>
    <p:extLst>
      <p:ext uri="{BB962C8B-B14F-4D97-AF65-F5344CB8AC3E}">
        <p14:creationId xmlns:p14="http://schemas.microsoft.com/office/powerpoint/2010/main" val="3272328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cs typeface="Times New Roman" panose="02020603050405020304" pitchFamily="18" charset="0"/>
              </a:rPr>
              <a:t>There is a list of components needed to implement G500 redundancy.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cs typeface="Times New Roman" panose="02020603050405020304" pitchFamily="18" charset="0"/>
              </a:rPr>
              <a:t>Redundancy requires two identical model and configuration units and zero, one, or two RS232 switch panels when connecting to RS232 devices.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cs typeface="Times New Roman" panose="02020603050405020304" pitchFamily="18" charset="0"/>
              </a:rPr>
              <a:t>RS232 switch panels are not required when connecting to RS-485 devices.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Refer to (994-0152) </a:t>
            </a:r>
            <a:r>
              <a:rPr lang="en-US" b="0" dirty="0" err="1"/>
              <a:t>Multilin</a:t>
            </a:r>
            <a:r>
              <a:rPr lang="en-US" b="0" dirty="0"/>
              <a:t> G500 Substation Gateway Instruction Manual for more details on Redundancy wiring and configuration</a:t>
            </a:r>
          </a:p>
          <a:p>
            <a:endParaRPr lang="en-US" dirty="0"/>
          </a:p>
        </p:txBody>
      </p:sp>
    </p:spTree>
    <p:extLst>
      <p:ext uri="{BB962C8B-B14F-4D97-AF65-F5344CB8AC3E}">
        <p14:creationId xmlns:p14="http://schemas.microsoft.com/office/powerpoint/2010/main" val="13981778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1">
    <p:bg>
      <p:bgPr>
        <a:solidFill>
          <a:srgbClr val="005E60"/>
        </a:solidFill>
        <a:effectLst/>
      </p:bgPr>
    </p:bg>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D752991F-DE20-9C56-71CE-00C693FCEC71}"/>
              </a:ext>
            </a:extLst>
          </p:cNvPr>
          <p:cNvPicPr>
            <a:picLocks noChangeAspect="1"/>
          </p:cNvPicPr>
          <p:nvPr userDrawn="1"/>
        </p:nvPicPr>
        <p:blipFill>
          <a:blip r:embed="rId2"/>
          <a:stretch>
            <a:fillRect/>
          </a:stretch>
        </p:blipFill>
        <p:spPr>
          <a:xfrm>
            <a:off x="268025" y="272267"/>
            <a:ext cx="2606040" cy="814067"/>
          </a:xfrm>
          <a:prstGeom prst="rect">
            <a:avLst/>
          </a:prstGeom>
        </p:spPr>
      </p:pic>
      <p:sp>
        <p:nvSpPr>
          <p:cNvPr id="5" name="Footer Placeholder 4">
            <a:extLst>
              <a:ext uri="{FF2B5EF4-FFF2-40B4-BE49-F238E27FC236}">
                <a16:creationId xmlns:a16="http://schemas.microsoft.com/office/drawing/2014/main" id="{54370033-E5A1-7B48-AE34-D9C6694ED55E}"/>
              </a:ext>
            </a:extLst>
          </p:cNvPr>
          <p:cNvSpPr>
            <a:spLocks noGrp="1"/>
          </p:cNvSpPr>
          <p:nvPr>
            <p:ph type="ftr" sz="quarter" idx="11"/>
          </p:nvPr>
        </p:nvSpPr>
        <p:spPr>
          <a:xfrm>
            <a:off x="419100" y="6492875"/>
            <a:ext cx="5506380" cy="365125"/>
          </a:xfrm>
        </p:spPr>
        <p:txBody>
          <a:bodyPr/>
          <a:lstStyle>
            <a:lvl1pPr>
              <a:defRPr>
                <a:solidFill>
                  <a:schemeClr val="tx1"/>
                </a:solidFill>
              </a:defRPr>
            </a:lvl1pPr>
          </a:lstStyle>
          <a:p>
            <a:r>
              <a:rPr lang="en-US"/>
              <a:t>© 2023 GE Vernova and/or its affiliates. All rights reserved.</a:t>
            </a:r>
            <a:endParaRPr lang="en-US" dirty="0"/>
          </a:p>
        </p:txBody>
      </p:sp>
      <p:sp>
        <p:nvSpPr>
          <p:cNvPr id="2" name="Title 1">
            <a:extLst>
              <a:ext uri="{FF2B5EF4-FFF2-40B4-BE49-F238E27FC236}">
                <a16:creationId xmlns:a16="http://schemas.microsoft.com/office/drawing/2014/main" id="{9A14E021-5666-C143-A40F-6113F80F8FE3}"/>
              </a:ext>
            </a:extLst>
          </p:cNvPr>
          <p:cNvSpPr>
            <a:spLocks noGrp="1"/>
          </p:cNvSpPr>
          <p:nvPr>
            <p:ph type="ctrTitle" hasCustomPrompt="1"/>
          </p:nvPr>
        </p:nvSpPr>
        <p:spPr>
          <a:xfrm>
            <a:off x="419100" y="2378075"/>
            <a:ext cx="10706100" cy="1965325"/>
          </a:xfrm>
        </p:spPr>
        <p:txBody>
          <a:bodyPr anchor="t" anchorCtr="0"/>
          <a:lstStyle>
            <a:lvl1pPr algn="l">
              <a:lnSpc>
                <a:spcPts val="6500"/>
              </a:lnSpc>
              <a:defRPr sz="7200" cap="all" baseline="0">
                <a:solidFill>
                  <a:srgbClr val="C8FF08"/>
                </a:solidFill>
                <a:latin typeface="Sons Condensed Extrabold" panose="02060906060206060203" pitchFamily="18" charset="0"/>
              </a:defRPr>
            </a:lvl1pPr>
          </a:lstStyle>
          <a:p>
            <a:r>
              <a:rPr lang="en-US" dirty="0"/>
              <a:t>CLICK HERE TO EDIT MASTER TITLE STYLE</a:t>
            </a:r>
          </a:p>
        </p:txBody>
      </p:sp>
      <p:sp>
        <p:nvSpPr>
          <p:cNvPr id="3" name="Subtitle 2">
            <a:extLst>
              <a:ext uri="{FF2B5EF4-FFF2-40B4-BE49-F238E27FC236}">
                <a16:creationId xmlns:a16="http://schemas.microsoft.com/office/drawing/2014/main" id="{2A2F35A6-FF25-0745-8AB1-FA8EE7D66779}"/>
              </a:ext>
            </a:extLst>
          </p:cNvPr>
          <p:cNvSpPr>
            <a:spLocks noGrp="1"/>
          </p:cNvSpPr>
          <p:nvPr>
            <p:ph type="subTitle" idx="1"/>
          </p:nvPr>
        </p:nvSpPr>
        <p:spPr>
          <a:xfrm>
            <a:off x="419100" y="4343399"/>
            <a:ext cx="10706100" cy="974725"/>
          </a:xfrm>
        </p:spPr>
        <p:txBody>
          <a:bodyPr>
            <a:noAutofit/>
          </a:bodyPr>
          <a:lstStyle>
            <a:lvl1pPr marL="0" indent="0" algn="l">
              <a:spcAft>
                <a:spcPts val="400"/>
              </a:spcAft>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7104121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p15:clr>
            <a:srgbClr val="FBAE40"/>
          </p15:clr>
        </p15:guide>
        <p15:guide id="3" orient="horz" pos="273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umn - Asymetrical">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87542"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50"/>
            <a:ext cx="3502152" cy="4806950"/>
          </a:xfrm>
        </p:spPr>
        <p:txBody>
          <a:bodyPr/>
          <a:lstStyle>
            <a:lvl1pPr>
              <a:defRPr>
                <a:solidFill>
                  <a:srgbClr val="212121"/>
                </a:solidFill>
              </a:defRPr>
            </a:lvl1pPr>
            <a:lvl2pPr marL="171450" indent="-171450">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4204404" y="1403351"/>
            <a:ext cx="7290905" cy="4806950"/>
          </a:xfrm>
        </p:spPr>
        <p:txBody>
          <a:bodyPr/>
          <a:lstStyle>
            <a:lvl1pPr>
              <a:defRPr>
                <a:solidFill>
                  <a:srgbClr val="212121"/>
                </a:solidFill>
              </a:defRPr>
            </a:lvl1pPr>
            <a:lvl2pPr marL="171450" indent="-171450">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5F4792C0-9FE2-4931-3650-4B59AD3104EA}"/>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2369946922"/>
      </p:ext>
    </p:extLst>
  </p:cSld>
  <p:clrMapOvr>
    <a:masterClrMapping/>
  </p:clrMapOvr>
  <p:extLst>
    <p:ext uri="{DCECCB84-F9BA-43D5-87BE-67443E8EF086}">
      <p15:sldGuideLst xmlns:p15="http://schemas.microsoft.com/office/powerpoint/2012/main">
        <p15:guide id="1" pos="2650">
          <p15:clr>
            <a:srgbClr val="FBAE40"/>
          </p15:clr>
        </p15:guide>
        <p15:guide id="2" pos="5030">
          <p15:clr>
            <a:srgbClr val="FBAE40"/>
          </p15:clr>
        </p15:guide>
        <p15:guide id="3" orient="horz" pos="88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 - Asymetrical - Ba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96166"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50"/>
            <a:ext cx="3502152"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4204404" y="1403351"/>
            <a:ext cx="7290905"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cxnSp>
        <p:nvCxnSpPr>
          <p:cNvPr id="4" name="Straight Connector 3">
            <a:extLst>
              <a:ext uri="{FF2B5EF4-FFF2-40B4-BE49-F238E27FC236}">
                <a16:creationId xmlns:a16="http://schemas.microsoft.com/office/drawing/2014/main" id="{33408C86-D3E9-F3C1-4977-859065B75513}"/>
              </a:ext>
            </a:extLst>
          </p:cNvPr>
          <p:cNvCxnSpPr>
            <a:cxnSpLocks/>
          </p:cNvCxnSpPr>
          <p:nvPr userDrawn="1"/>
        </p:nvCxnSpPr>
        <p:spPr>
          <a:xfrm>
            <a:off x="4062828"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pic>
        <p:nvPicPr>
          <p:cNvPr id="8" name="Picture 7" descr="Text&#10;&#10;Description automatically generated">
            <a:extLst>
              <a:ext uri="{FF2B5EF4-FFF2-40B4-BE49-F238E27FC236}">
                <a16:creationId xmlns:a16="http://schemas.microsoft.com/office/drawing/2014/main" id="{56ABEBD3-24BE-15F7-DEF9-9F5230BECA90}"/>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3180485758"/>
      </p:ext>
    </p:extLst>
  </p:cSld>
  <p:clrMapOvr>
    <a:masterClrMapping/>
  </p:clrMapOvr>
  <p:extLst>
    <p:ext uri="{DCECCB84-F9BA-43D5-87BE-67443E8EF086}">
      <p15:sldGuideLst xmlns:p15="http://schemas.microsoft.com/office/powerpoint/2012/main">
        <p15:guide id="1" pos="2650">
          <p15:clr>
            <a:srgbClr val="FBAE40"/>
          </p15:clr>
        </p15:guide>
        <p15:guide id="2" pos="5030">
          <p15:clr>
            <a:srgbClr val="FBAE40"/>
          </p15:clr>
        </p15:guide>
        <p15:guide id="3" orient="horz" pos="88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 Asymmetrical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44409" cy="457020"/>
          </a:xfrm>
        </p:spPr>
        <p:txBody>
          <a:bodyPr/>
          <a:lstStyle>
            <a:lvl1pPr>
              <a:defRPr>
                <a:solidFill>
                  <a:srgbClr val="005E6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099" y="1403349"/>
            <a:ext cx="7292975"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5C934C23-704D-AE40-866D-BF6B0DCFEA7C}"/>
              </a:ext>
            </a:extLst>
          </p:cNvPr>
          <p:cNvSpPr>
            <a:spLocks noGrp="1"/>
          </p:cNvSpPr>
          <p:nvPr>
            <p:ph idx="14" hasCustomPrompt="1"/>
          </p:nvPr>
        </p:nvSpPr>
        <p:spPr>
          <a:xfrm>
            <a:off x="7989707" y="1403350"/>
            <a:ext cx="3502152"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E22151AB-5731-BAC5-7B55-0CB75965C41C}"/>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1290989164"/>
      </p:ext>
    </p:extLst>
  </p:cSld>
  <p:clrMapOvr>
    <a:masterClrMapping/>
  </p:clrMapOvr>
  <p:extLst>
    <p:ext uri="{DCECCB84-F9BA-43D5-87BE-67443E8EF086}">
      <p15:sldGuideLst xmlns:p15="http://schemas.microsoft.com/office/powerpoint/2012/main">
        <p15:guide id="2" pos="5030">
          <p15:clr>
            <a:srgbClr val="FBAE40"/>
          </p15:clr>
        </p15:guide>
        <p15:guide id="3" orient="horz" pos="88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 - Asymmetrical 2 - Ba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96166" cy="457020"/>
          </a:xfrm>
        </p:spPr>
        <p:txBody>
          <a:bodyPr/>
          <a:lstStyle>
            <a:lvl1pPr>
              <a:defRPr>
                <a:solidFill>
                  <a:srgbClr val="005E6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099" y="1403349"/>
            <a:ext cx="7292975"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5C934C23-704D-AE40-866D-BF6B0DCFEA7C}"/>
              </a:ext>
            </a:extLst>
          </p:cNvPr>
          <p:cNvSpPr>
            <a:spLocks noGrp="1"/>
          </p:cNvSpPr>
          <p:nvPr>
            <p:ph idx="14" hasCustomPrompt="1"/>
          </p:nvPr>
        </p:nvSpPr>
        <p:spPr>
          <a:xfrm>
            <a:off x="7989707" y="1403350"/>
            <a:ext cx="3502152"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cxnSp>
        <p:nvCxnSpPr>
          <p:cNvPr id="4" name="Straight Connector 3">
            <a:extLst>
              <a:ext uri="{FF2B5EF4-FFF2-40B4-BE49-F238E27FC236}">
                <a16:creationId xmlns:a16="http://schemas.microsoft.com/office/drawing/2014/main" id="{02C79C54-276E-80B9-1B8A-4B6BBAC71B29}"/>
              </a:ext>
            </a:extLst>
          </p:cNvPr>
          <p:cNvCxnSpPr>
            <a:cxnSpLocks/>
          </p:cNvCxnSpPr>
          <p:nvPr userDrawn="1"/>
        </p:nvCxnSpPr>
        <p:spPr>
          <a:xfrm>
            <a:off x="7850890"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pic>
        <p:nvPicPr>
          <p:cNvPr id="7" name="Picture 6" descr="Text&#10;&#10;Description automatically generated">
            <a:extLst>
              <a:ext uri="{FF2B5EF4-FFF2-40B4-BE49-F238E27FC236}">
                <a16:creationId xmlns:a16="http://schemas.microsoft.com/office/drawing/2014/main" id="{7BBA13F7-1863-C7F2-A83F-768EA305A30E}"/>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2743160294"/>
      </p:ext>
    </p:extLst>
  </p:cSld>
  <p:clrMapOvr>
    <a:masterClrMapping/>
  </p:clrMapOvr>
  <p:extLst>
    <p:ext uri="{DCECCB84-F9BA-43D5-87BE-67443E8EF086}">
      <p15:sldGuideLst xmlns:p15="http://schemas.microsoft.com/office/powerpoint/2012/main">
        <p15:guide id="2" pos="5030" userDrawn="1">
          <p15:clr>
            <a:srgbClr val="FBAE40"/>
          </p15:clr>
        </p15:guide>
        <p15:guide id="3" orient="horz" pos="88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Colum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78915"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50"/>
            <a:ext cx="3502152"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4204404" y="1403351"/>
            <a:ext cx="3502152"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5C934C23-704D-AE40-866D-BF6B0DCFEA7C}"/>
              </a:ext>
            </a:extLst>
          </p:cNvPr>
          <p:cNvSpPr>
            <a:spLocks noGrp="1"/>
          </p:cNvSpPr>
          <p:nvPr>
            <p:ph idx="14" hasCustomPrompt="1"/>
          </p:nvPr>
        </p:nvSpPr>
        <p:spPr>
          <a:xfrm>
            <a:off x="7989707" y="1403351"/>
            <a:ext cx="3502152"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404E15B6-0BA0-84E6-A568-FC29C85E61F3}"/>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1364173188"/>
      </p:ext>
    </p:extLst>
  </p:cSld>
  <p:clrMapOvr>
    <a:masterClrMapping/>
  </p:clrMapOvr>
  <p:extLst>
    <p:ext uri="{DCECCB84-F9BA-43D5-87BE-67443E8EF086}">
      <p15:sldGuideLst xmlns:p15="http://schemas.microsoft.com/office/powerpoint/2012/main">
        <p15:guide id="1" pos="2650">
          <p15:clr>
            <a:srgbClr val="FBAE40"/>
          </p15:clr>
        </p15:guide>
        <p15:guide id="2" pos="5030">
          <p15:clr>
            <a:srgbClr val="FBAE40"/>
          </p15:clr>
        </p15:guide>
        <p15:guide id="3" orient="horz" pos="88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Column - bar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613418"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50"/>
            <a:ext cx="3502152"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4204404" y="1403351"/>
            <a:ext cx="3502152"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5C934C23-704D-AE40-866D-BF6B0DCFEA7C}"/>
              </a:ext>
            </a:extLst>
          </p:cNvPr>
          <p:cNvSpPr>
            <a:spLocks noGrp="1"/>
          </p:cNvSpPr>
          <p:nvPr>
            <p:ph idx="14" hasCustomPrompt="1"/>
          </p:nvPr>
        </p:nvSpPr>
        <p:spPr>
          <a:xfrm>
            <a:off x="7989707" y="1403351"/>
            <a:ext cx="3502152"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cxnSp>
        <p:nvCxnSpPr>
          <p:cNvPr id="4" name="Straight Connector 3">
            <a:extLst>
              <a:ext uri="{FF2B5EF4-FFF2-40B4-BE49-F238E27FC236}">
                <a16:creationId xmlns:a16="http://schemas.microsoft.com/office/drawing/2014/main" id="{33408C86-D3E9-F3C1-4977-859065B75513}"/>
              </a:ext>
            </a:extLst>
          </p:cNvPr>
          <p:cNvCxnSpPr>
            <a:cxnSpLocks/>
          </p:cNvCxnSpPr>
          <p:nvPr userDrawn="1"/>
        </p:nvCxnSpPr>
        <p:spPr>
          <a:xfrm>
            <a:off x="4062828"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DC5277-B38B-BFA5-234F-37E859463D25}"/>
              </a:ext>
            </a:extLst>
          </p:cNvPr>
          <p:cNvCxnSpPr>
            <a:cxnSpLocks/>
          </p:cNvCxnSpPr>
          <p:nvPr userDrawn="1"/>
        </p:nvCxnSpPr>
        <p:spPr>
          <a:xfrm>
            <a:off x="7848132"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pic>
        <p:nvPicPr>
          <p:cNvPr id="10" name="Picture 9" descr="Text&#10;&#10;Description automatically generated">
            <a:extLst>
              <a:ext uri="{FF2B5EF4-FFF2-40B4-BE49-F238E27FC236}">
                <a16:creationId xmlns:a16="http://schemas.microsoft.com/office/drawing/2014/main" id="{6F06206D-1B55-79AD-7D01-D0EB3C4108CB}"/>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2821405647"/>
      </p:ext>
    </p:extLst>
  </p:cSld>
  <p:clrMapOvr>
    <a:masterClrMapping/>
  </p:clrMapOvr>
  <p:extLst>
    <p:ext uri="{DCECCB84-F9BA-43D5-87BE-67443E8EF086}">
      <p15:sldGuideLst xmlns:p15="http://schemas.microsoft.com/office/powerpoint/2012/main">
        <p15:guide id="1" pos="2650" userDrawn="1">
          <p15:clr>
            <a:srgbClr val="FBAE40"/>
          </p15:clr>
        </p15:guide>
        <p15:guide id="2" pos="5030" userDrawn="1">
          <p15:clr>
            <a:srgbClr val="FBAE40"/>
          </p15:clr>
        </p15:guide>
        <p15:guide id="3" orient="horz" pos="88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4 Colum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96168"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099" y="1403349"/>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3257549" y="1403349"/>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D1F40F60-BBD9-9E4F-84D2-0B668EDB1695}"/>
              </a:ext>
            </a:extLst>
          </p:cNvPr>
          <p:cNvSpPr>
            <a:spLocks noGrp="1"/>
          </p:cNvSpPr>
          <p:nvPr>
            <p:ph idx="14" hasCustomPrompt="1"/>
          </p:nvPr>
        </p:nvSpPr>
        <p:spPr>
          <a:xfrm>
            <a:off x="6095999" y="1403350"/>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9" name="Content Placeholder 2">
            <a:extLst>
              <a:ext uri="{FF2B5EF4-FFF2-40B4-BE49-F238E27FC236}">
                <a16:creationId xmlns:a16="http://schemas.microsoft.com/office/drawing/2014/main" id="{3AA94E17-ACE2-234E-94FB-6DBEE6BAF77B}"/>
              </a:ext>
            </a:extLst>
          </p:cNvPr>
          <p:cNvSpPr>
            <a:spLocks noGrp="1"/>
          </p:cNvSpPr>
          <p:nvPr>
            <p:ph idx="15" hasCustomPrompt="1"/>
          </p:nvPr>
        </p:nvSpPr>
        <p:spPr>
          <a:xfrm>
            <a:off x="8934450" y="1403350"/>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5CB7DF46-A9CC-4BD9-D472-6BF977C64294}"/>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4162642070"/>
      </p:ext>
    </p:extLst>
  </p:cSld>
  <p:clrMapOvr>
    <a:masterClrMapping/>
  </p:clrMapOvr>
  <p:extLst>
    <p:ext uri="{DCECCB84-F9BA-43D5-87BE-67443E8EF086}">
      <p15:sldGuideLst xmlns:p15="http://schemas.microsoft.com/office/powerpoint/2012/main">
        <p15:guide id="1" pos="2056">
          <p15:clr>
            <a:srgbClr val="FBAE40"/>
          </p15:clr>
        </p15:guide>
        <p15:guide id="2" pos="5628">
          <p15:clr>
            <a:srgbClr val="FBAE40"/>
          </p15:clr>
        </p15:guide>
        <p15:guide id="3" pos="3840">
          <p15:clr>
            <a:srgbClr val="FBAE40"/>
          </p15:clr>
        </p15:guide>
        <p15:guide id="4" orient="horz" pos="8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4 Column - Bar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87540"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099" y="1403349"/>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3257549" y="1403349"/>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D1F40F60-BBD9-9E4F-84D2-0B668EDB1695}"/>
              </a:ext>
            </a:extLst>
          </p:cNvPr>
          <p:cNvSpPr>
            <a:spLocks noGrp="1"/>
          </p:cNvSpPr>
          <p:nvPr>
            <p:ph idx="14" hasCustomPrompt="1"/>
          </p:nvPr>
        </p:nvSpPr>
        <p:spPr>
          <a:xfrm>
            <a:off x="6095999" y="1403350"/>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9" name="Content Placeholder 2">
            <a:extLst>
              <a:ext uri="{FF2B5EF4-FFF2-40B4-BE49-F238E27FC236}">
                <a16:creationId xmlns:a16="http://schemas.microsoft.com/office/drawing/2014/main" id="{3AA94E17-ACE2-234E-94FB-6DBEE6BAF77B}"/>
              </a:ext>
            </a:extLst>
          </p:cNvPr>
          <p:cNvSpPr>
            <a:spLocks noGrp="1"/>
          </p:cNvSpPr>
          <p:nvPr>
            <p:ph idx="15" hasCustomPrompt="1"/>
          </p:nvPr>
        </p:nvSpPr>
        <p:spPr>
          <a:xfrm>
            <a:off x="8934450" y="1403350"/>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cxnSp>
        <p:nvCxnSpPr>
          <p:cNvPr id="4" name="Straight Connector 3">
            <a:extLst>
              <a:ext uri="{FF2B5EF4-FFF2-40B4-BE49-F238E27FC236}">
                <a16:creationId xmlns:a16="http://schemas.microsoft.com/office/drawing/2014/main" id="{71E6CAA3-D2BE-B7A9-9C26-22C4F1F5EDDD}"/>
              </a:ext>
            </a:extLst>
          </p:cNvPr>
          <p:cNvCxnSpPr>
            <a:cxnSpLocks/>
          </p:cNvCxnSpPr>
          <p:nvPr userDrawn="1"/>
        </p:nvCxnSpPr>
        <p:spPr>
          <a:xfrm>
            <a:off x="3123056"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8865847-B1DD-F900-9C6C-8E3E630784E8}"/>
              </a:ext>
            </a:extLst>
          </p:cNvPr>
          <p:cNvCxnSpPr>
            <a:cxnSpLocks/>
          </p:cNvCxnSpPr>
          <p:nvPr userDrawn="1"/>
        </p:nvCxnSpPr>
        <p:spPr>
          <a:xfrm>
            <a:off x="5961506"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4BCFFAC-C9D0-7B24-E424-D791DC86FA9A}"/>
              </a:ext>
            </a:extLst>
          </p:cNvPr>
          <p:cNvCxnSpPr>
            <a:cxnSpLocks/>
          </p:cNvCxnSpPr>
          <p:nvPr userDrawn="1"/>
        </p:nvCxnSpPr>
        <p:spPr>
          <a:xfrm>
            <a:off x="8799956"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pic>
        <p:nvPicPr>
          <p:cNvPr id="12" name="Picture 11" descr="Text&#10;&#10;Description automatically generated">
            <a:extLst>
              <a:ext uri="{FF2B5EF4-FFF2-40B4-BE49-F238E27FC236}">
                <a16:creationId xmlns:a16="http://schemas.microsoft.com/office/drawing/2014/main" id="{F179F5EF-F643-19DD-3442-114B11F58335}"/>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466450991"/>
      </p:ext>
    </p:extLst>
  </p:cSld>
  <p:clrMapOvr>
    <a:masterClrMapping/>
  </p:clrMapOvr>
  <p:extLst>
    <p:ext uri="{DCECCB84-F9BA-43D5-87BE-67443E8EF086}">
      <p15:sldGuideLst xmlns:p15="http://schemas.microsoft.com/office/powerpoint/2012/main">
        <p15:guide id="1" pos="2056" userDrawn="1">
          <p15:clr>
            <a:srgbClr val="FBAE40"/>
          </p15:clr>
        </p15:guide>
        <p15:guide id="2" pos="5628" userDrawn="1">
          <p15:clr>
            <a:srgbClr val="FBAE40"/>
          </p15:clr>
        </p15:guide>
        <p15:guide id="3" pos="3840" userDrawn="1">
          <p15:clr>
            <a:srgbClr val="FBAE40"/>
          </p15:clr>
        </p15:guide>
        <p15:guide id="4" orient="horz" pos="88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3 and 1/3-Column Subtitl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466769" cy="457020"/>
          </a:xfrm>
        </p:spPr>
        <p:txBody>
          <a:bodyPr/>
          <a:lstStyle>
            <a:lvl1pPr>
              <a:defRPr>
                <a:solidFill>
                  <a:srgbClr val="005E60"/>
                </a:solidFill>
              </a:defRPr>
            </a:lvl1pPr>
          </a:lstStyle>
          <a:p>
            <a:r>
              <a:rPr lang="en-US"/>
              <a:t>Click to edit Master title style</a:t>
            </a:r>
            <a:endParaRPr lang="en-US" dirty="0"/>
          </a:p>
        </p:txBody>
      </p:sp>
      <p:sp>
        <p:nvSpPr>
          <p:cNvPr id="10" name="Text Placeholder 10">
            <a:extLst>
              <a:ext uri="{FF2B5EF4-FFF2-40B4-BE49-F238E27FC236}">
                <a16:creationId xmlns:a16="http://schemas.microsoft.com/office/drawing/2014/main" id="{6A24B364-E635-8148-9DBE-C364F1D3BC53}"/>
              </a:ext>
            </a:extLst>
          </p:cNvPr>
          <p:cNvSpPr>
            <a:spLocks noGrp="1"/>
          </p:cNvSpPr>
          <p:nvPr>
            <p:ph type="body" sz="quarter" idx="13"/>
          </p:nvPr>
        </p:nvSpPr>
        <p:spPr>
          <a:xfrm>
            <a:off x="419099" y="1403350"/>
            <a:ext cx="7296912" cy="692150"/>
          </a:xfrm>
        </p:spPr>
        <p:txBody>
          <a:bodyPr/>
          <a:lstStyle>
            <a:lvl1pPr>
              <a:spcAft>
                <a:spcPts val="0"/>
              </a:spcAft>
              <a:defRPr b="1">
                <a:solidFill>
                  <a:srgbClr val="212121"/>
                </a:solidFill>
              </a:defRPr>
            </a:lvl1pPr>
          </a:lstStyle>
          <a:p>
            <a:pPr lvl="0"/>
            <a:r>
              <a:rPr lang="en-US"/>
              <a:t>Click to edit Master text styles</a:t>
            </a:r>
          </a:p>
        </p:txBody>
      </p:sp>
      <p:sp>
        <p:nvSpPr>
          <p:cNvPr id="11" name="Text Placeholder 10">
            <a:extLst>
              <a:ext uri="{FF2B5EF4-FFF2-40B4-BE49-F238E27FC236}">
                <a16:creationId xmlns:a16="http://schemas.microsoft.com/office/drawing/2014/main" id="{F265EA83-2EC6-BE4F-96E1-74D20B473B4D}"/>
              </a:ext>
            </a:extLst>
          </p:cNvPr>
          <p:cNvSpPr>
            <a:spLocks noGrp="1"/>
          </p:cNvSpPr>
          <p:nvPr>
            <p:ph type="body" sz="quarter" idx="15"/>
          </p:nvPr>
        </p:nvSpPr>
        <p:spPr>
          <a:xfrm>
            <a:off x="8000999" y="1403350"/>
            <a:ext cx="3787133" cy="692150"/>
          </a:xfrm>
        </p:spPr>
        <p:txBody>
          <a:bodyPr/>
          <a:lstStyle>
            <a:lvl1pPr>
              <a:spcAft>
                <a:spcPts val="0"/>
              </a:spcAft>
              <a:defRPr b="1">
                <a:solidFill>
                  <a:srgbClr val="212121"/>
                </a:solidFill>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099" y="2095501"/>
            <a:ext cx="7296912" cy="4114799"/>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5C934C23-704D-AE40-866D-BF6B0DCFEA7C}"/>
              </a:ext>
            </a:extLst>
          </p:cNvPr>
          <p:cNvSpPr>
            <a:spLocks noGrp="1"/>
          </p:cNvSpPr>
          <p:nvPr>
            <p:ph idx="14" hasCustomPrompt="1"/>
          </p:nvPr>
        </p:nvSpPr>
        <p:spPr>
          <a:xfrm>
            <a:off x="8000997" y="2095501"/>
            <a:ext cx="3771899" cy="411480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cxnSp>
        <p:nvCxnSpPr>
          <p:cNvPr id="4" name="Straight Connector 3">
            <a:extLst>
              <a:ext uri="{FF2B5EF4-FFF2-40B4-BE49-F238E27FC236}">
                <a16:creationId xmlns:a16="http://schemas.microsoft.com/office/drawing/2014/main" id="{1A5C9CC5-B8DE-1A0B-AEAF-078158CE873D}"/>
              </a:ext>
            </a:extLst>
          </p:cNvPr>
          <p:cNvCxnSpPr>
            <a:cxnSpLocks/>
          </p:cNvCxnSpPr>
          <p:nvPr userDrawn="1"/>
        </p:nvCxnSpPr>
        <p:spPr>
          <a:xfrm>
            <a:off x="7850890"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pic>
        <p:nvPicPr>
          <p:cNvPr id="7" name="Picture 6" descr="Text&#10;&#10;Description automatically generated">
            <a:extLst>
              <a:ext uri="{FF2B5EF4-FFF2-40B4-BE49-F238E27FC236}">
                <a16:creationId xmlns:a16="http://schemas.microsoft.com/office/drawing/2014/main" id="{C287820B-9605-1150-C001-4792D5A7E407}"/>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4106879767"/>
      </p:ext>
    </p:extLst>
  </p:cSld>
  <p:clrMapOvr>
    <a:masterClrMapping/>
  </p:clrMapOvr>
  <p:extLst>
    <p:ext uri="{DCECCB84-F9BA-43D5-87BE-67443E8EF086}">
      <p15:sldGuideLst xmlns:p15="http://schemas.microsoft.com/office/powerpoint/2012/main">
        <p15:guide id="2" pos="5040" userDrawn="1">
          <p15:clr>
            <a:srgbClr val="FBAE40"/>
          </p15:clr>
        </p15:guide>
        <p15:guide id="3" orient="horz" pos="1320" userDrawn="1">
          <p15:clr>
            <a:srgbClr val="FBAE40"/>
          </p15:clr>
        </p15:guide>
        <p15:guide id="4" orient="horz" pos="88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Column Photo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3C0532-DBFF-2022-5F35-01DC75E41C0E}"/>
              </a:ext>
            </a:extLst>
          </p:cNvPr>
          <p:cNvSpPr/>
          <p:nvPr userDrawn="1"/>
        </p:nvSpPr>
        <p:spPr>
          <a:xfrm>
            <a:off x="0" y="1402915"/>
            <a:ext cx="12192000" cy="5455085"/>
          </a:xfrm>
          <a:prstGeom prst="rect">
            <a:avLst/>
          </a:pr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dirty="0">
              <a:solidFill>
                <a:schemeClr val="tx1"/>
              </a:solidFill>
              <a:latin typeface="Inter" panose="02000503000000020004" pitchFamily="2" charset="0"/>
            </a:endParaRPr>
          </a:p>
        </p:txBody>
      </p:sp>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chemeClr val="bg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chemeClr val="bg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613421" cy="45702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49"/>
            <a:ext cx="11353800" cy="4806951"/>
          </a:xfrm>
          <a:noFill/>
        </p:spPr>
        <p:txBody>
          <a:bodyPr lIns="0" tIns="182880" rIns="0" bIns="0">
            <a:noAutofit/>
          </a:bodyPr>
          <a:lstStyle>
            <a:lvl1pPr>
              <a:defRPr>
                <a:solidFill>
                  <a:schemeClr val="bg1"/>
                </a:solidFill>
              </a:defRPr>
            </a:lvl1pPr>
            <a:lvl2pPr marL="174625" indent="-174625">
              <a:buClr>
                <a:schemeClr val="bg1"/>
              </a:buClr>
              <a:buFont typeface="Arial" panose="020B0604020202020204" pitchFamily="34" charset="0"/>
              <a:buChar cha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rgbClr val="C8FF08"/>
              </a:buClr>
              <a:defRPr>
                <a:solidFill>
                  <a:schemeClr val="bg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8" name="Picture 7" descr="Text&#10;&#10;Description automatically generated">
            <a:extLst>
              <a:ext uri="{FF2B5EF4-FFF2-40B4-BE49-F238E27FC236}">
                <a16:creationId xmlns:a16="http://schemas.microsoft.com/office/drawing/2014/main" id="{DCECCD58-6B53-F6DC-FD8A-F86F07E65273}"/>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3208661785"/>
      </p:ext>
    </p:extLst>
  </p:cSld>
  <p:clrMapOvr>
    <a:masterClrMapping/>
  </p:clrMapOvr>
  <p:extLst>
    <p:ext uri="{DCECCB84-F9BA-43D5-87BE-67443E8EF086}">
      <p15:sldGuideLst xmlns:p15="http://schemas.microsoft.com/office/powerpoint/2012/main">
        <p15:guide id="1" orient="horz" pos="88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2">
    <p:bg>
      <p:bgPr>
        <a:solidFill>
          <a:srgbClr val="005E6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4370033-E5A1-7B48-AE34-D9C6694ED55E}"/>
              </a:ext>
            </a:extLst>
          </p:cNvPr>
          <p:cNvSpPr>
            <a:spLocks noGrp="1"/>
          </p:cNvSpPr>
          <p:nvPr>
            <p:ph type="ftr" sz="quarter" idx="11"/>
          </p:nvPr>
        </p:nvSpPr>
        <p:spPr>
          <a:xfrm>
            <a:off x="596771" y="6492875"/>
            <a:ext cx="5397112" cy="365125"/>
          </a:xfrm>
        </p:spPr>
        <p:txBody>
          <a:bodyPr/>
          <a:lstStyle>
            <a:lvl1pPr>
              <a:defRPr>
                <a:solidFill>
                  <a:srgbClr val="FAFAFA"/>
                </a:solidFill>
              </a:defRPr>
            </a:lvl1pPr>
          </a:lstStyle>
          <a:p>
            <a:r>
              <a:rPr lang="en-US"/>
              <a:t>© 2023 GE Vernova and/or its affiliates. All rights reserved.</a:t>
            </a:r>
            <a:endParaRPr lang="en-US" dirty="0"/>
          </a:p>
        </p:txBody>
      </p:sp>
      <p:sp>
        <p:nvSpPr>
          <p:cNvPr id="2" name="Title 1">
            <a:extLst>
              <a:ext uri="{FF2B5EF4-FFF2-40B4-BE49-F238E27FC236}">
                <a16:creationId xmlns:a16="http://schemas.microsoft.com/office/drawing/2014/main" id="{9A14E021-5666-C143-A40F-6113F80F8FE3}"/>
              </a:ext>
            </a:extLst>
          </p:cNvPr>
          <p:cNvSpPr>
            <a:spLocks noGrp="1"/>
          </p:cNvSpPr>
          <p:nvPr>
            <p:ph type="ctrTitle" hasCustomPrompt="1"/>
          </p:nvPr>
        </p:nvSpPr>
        <p:spPr>
          <a:xfrm>
            <a:off x="596771" y="2481592"/>
            <a:ext cx="10706100" cy="1861808"/>
          </a:xfrm>
        </p:spPr>
        <p:txBody>
          <a:bodyPr anchor="t" anchorCtr="0"/>
          <a:lstStyle>
            <a:lvl1pPr algn="l">
              <a:lnSpc>
                <a:spcPts val="6500"/>
              </a:lnSpc>
              <a:defRPr sz="7200" cap="all" baseline="0">
                <a:solidFill>
                  <a:schemeClr val="tx1"/>
                </a:solidFill>
                <a:latin typeface="Sons Condensed Extrabold" panose="02060906060206060203" pitchFamily="18" charset="0"/>
              </a:defRPr>
            </a:lvl1pPr>
          </a:lstStyle>
          <a:p>
            <a:r>
              <a:rPr lang="en-US" dirty="0"/>
              <a:t>CLICK HERE TO EDIT MASTER TITLE STYLE</a:t>
            </a:r>
          </a:p>
        </p:txBody>
      </p:sp>
      <p:sp>
        <p:nvSpPr>
          <p:cNvPr id="3" name="Subtitle 2">
            <a:extLst>
              <a:ext uri="{FF2B5EF4-FFF2-40B4-BE49-F238E27FC236}">
                <a16:creationId xmlns:a16="http://schemas.microsoft.com/office/drawing/2014/main" id="{2A2F35A6-FF25-0745-8AB1-FA8EE7D66779}"/>
              </a:ext>
            </a:extLst>
          </p:cNvPr>
          <p:cNvSpPr>
            <a:spLocks noGrp="1"/>
          </p:cNvSpPr>
          <p:nvPr>
            <p:ph type="subTitle" idx="1"/>
          </p:nvPr>
        </p:nvSpPr>
        <p:spPr>
          <a:xfrm>
            <a:off x="596771" y="4343399"/>
            <a:ext cx="10706100" cy="974725"/>
          </a:xfrm>
        </p:spPr>
        <p:txBody>
          <a:bodyPr>
            <a:noAutofit/>
          </a:bodyPr>
          <a:lstStyle>
            <a:lvl1pPr marL="0" indent="0" algn="l">
              <a:spcAft>
                <a:spcPts val="400"/>
              </a:spcAft>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 name="Picture 9" descr="Text&#10;&#10;Description automatically generated">
            <a:extLst>
              <a:ext uri="{FF2B5EF4-FFF2-40B4-BE49-F238E27FC236}">
                <a16:creationId xmlns:a16="http://schemas.microsoft.com/office/drawing/2014/main" id="{404FB6B5-AF11-DEA2-266C-D4A71FA4E0A7}"/>
              </a:ext>
            </a:extLst>
          </p:cNvPr>
          <p:cNvPicPr>
            <a:picLocks noChangeAspect="1"/>
          </p:cNvPicPr>
          <p:nvPr userDrawn="1"/>
        </p:nvPicPr>
        <p:blipFill>
          <a:blip r:embed="rId2"/>
          <a:stretch>
            <a:fillRect/>
          </a:stretch>
        </p:blipFill>
        <p:spPr>
          <a:xfrm>
            <a:off x="268025" y="272267"/>
            <a:ext cx="2606040" cy="814067"/>
          </a:xfrm>
          <a:prstGeom prst="rect">
            <a:avLst/>
          </a:prstGeom>
        </p:spPr>
      </p:pic>
      <p:cxnSp>
        <p:nvCxnSpPr>
          <p:cNvPr id="4" name="Straight Connector 3">
            <a:extLst>
              <a:ext uri="{FF2B5EF4-FFF2-40B4-BE49-F238E27FC236}">
                <a16:creationId xmlns:a16="http://schemas.microsoft.com/office/drawing/2014/main" id="{7CEC064B-505B-2B8A-CC1B-FFEE37B6694E}"/>
              </a:ext>
            </a:extLst>
          </p:cNvPr>
          <p:cNvCxnSpPr>
            <a:cxnSpLocks/>
          </p:cNvCxnSpPr>
          <p:nvPr userDrawn="1"/>
        </p:nvCxnSpPr>
        <p:spPr>
          <a:xfrm>
            <a:off x="444366" y="2444249"/>
            <a:ext cx="0" cy="4479925"/>
          </a:xfrm>
          <a:prstGeom prst="line">
            <a:avLst/>
          </a:prstGeom>
          <a:ln w="19050">
            <a:solidFill>
              <a:srgbClr val="C8FF0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31907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userDrawn="1">
          <p15:clr>
            <a:srgbClr val="FBAE40"/>
          </p15:clr>
        </p15:guide>
        <p15:guide id="3" orient="horz" pos="273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Column Boxe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777323" cy="45702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49"/>
            <a:ext cx="11071860" cy="4806951"/>
          </a:xfrm>
          <a:solidFill>
            <a:srgbClr val="E3E3E3"/>
          </a:solidFill>
        </p:spPr>
        <p:txBody>
          <a:bodyPr lIns="182880" tIns="182880" rIns="182880" bIns="182880"/>
          <a:lstStyle>
            <a:lvl2pPr marL="174625" indent="-174625">
              <a:buClr>
                <a:schemeClr val="tx2"/>
              </a:buClr>
              <a:buFont typeface="Arial" panose="020B0604020202020204" pitchFamily="34" charset="0"/>
              <a:buChar char="•"/>
              <a:defRPr/>
            </a:lvl2pPr>
            <a:lvl3pPr>
              <a:buClr>
                <a:schemeClr val="tx2"/>
              </a:buClr>
              <a:defRPr/>
            </a:lvl3pPr>
            <a:lvl4pPr>
              <a:buClr>
                <a:schemeClr val="tx2"/>
              </a:buClr>
              <a:defRPr/>
            </a:lvl4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pic>
        <p:nvPicPr>
          <p:cNvPr id="4" name="Picture 3" descr="Text&#10;&#10;Description automatically generated">
            <a:extLst>
              <a:ext uri="{FF2B5EF4-FFF2-40B4-BE49-F238E27FC236}">
                <a16:creationId xmlns:a16="http://schemas.microsoft.com/office/drawing/2014/main" id="{2C2A4A3E-D4B8-672E-E828-A2571A7B04DD}"/>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3257206721"/>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88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2 Column Boxe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777323" cy="45702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49"/>
            <a:ext cx="5394960" cy="4806951"/>
          </a:xfrm>
          <a:solidFill>
            <a:srgbClr val="E3E3E3"/>
          </a:solidFill>
        </p:spPr>
        <p:txBody>
          <a:bodyPr lIns="182880" tIns="182880" rIns="182880" bIns="182880"/>
          <a:lstStyle>
            <a:lvl2pPr marL="174625" indent="-174625">
              <a:buClr>
                <a:schemeClr val="tx2"/>
              </a:buClr>
              <a:buFont typeface="Arial" panose="020B0604020202020204" pitchFamily="34" charset="0"/>
              <a:buChar char="•"/>
              <a:defRPr/>
            </a:lvl2pPr>
            <a:lvl3pPr>
              <a:buClr>
                <a:schemeClr val="tx2"/>
              </a:buClr>
              <a:defRPr/>
            </a:lvl3pPr>
            <a:lvl4pPr>
              <a:buClr>
                <a:schemeClr val="tx2"/>
              </a:buClr>
              <a:defRPr/>
            </a:lvl4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6096000" y="1403349"/>
            <a:ext cx="5394960" cy="4806951"/>
          </a:xfrm>
          <a:solidFill>
            <a:srgbClr val="E3E3E3"/>
          </a:solidFill>
        </p:spPr>
        <p:txBody>
          <a:bodyPr lIns="182880" tIns="182880" rIns="182880" bIns="182880"/>
          <a:lstStyle>
            <a:lvl2pPr marL="174625" indent="-174625">
              <a:buClr>
                <a:schemeClr val="tx2"/>
              </a:buClr>
              <a:buFont typeface="Arial" panose="020B0604020202020204" pitchFamily="34" charset="0"/>
              <a:buChar char="•"/>
              <a:defRPr/>
            </a:lvl2pPr>
            <a:lvl3pPr>
              <a:buClr>
                <a:schemeClr val="tx2"/>
              </a:buClr>
              <a:defRPr/>
            </a:lvl3pPr>
            <a:lvl4pPr>
              <a:buClr>
                <a:schemeClr val="tx2"/>
              </a:buClr>
              <a:defRPr/>
            </a:lvl4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pic>
        <p:nvPicPr>
          <p:cNvPr id="4" name="Picture 3" descr="Text&#10;&#10;Description automatically generated">
            <a:extLst>
              <a:ext uri="{FF2B5EF4-FFF2-40B4-BE49-F238E27FC236}">
                <a16:creationId xmlns:a16="http://schemas.microsoft.com/office/drawing/2014/main" id="{2C2A4A3E-D4B8-672E-E828-A2571A7B04DD}"/>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739847199"/>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884"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 Column Boxe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682432" cy="45702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50"/>
            <a:ext cx="3502152" cy="4806950"/>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4206539" y="1403351"/>
            <a:ext cx="3502152" cy="4806950"/>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5C934C23-704D-AE40-866D-BF6B0DCFEA7C}"/>
              </a:ext>
            </a:extLst>
          </p:cNvPr>
          <p:cNvSpPr>
            <a:spLocks noGrp="1"/>
          </p:cNvSpPr>
          <p:nvPr>
            <p:ph idx="14" hasCustomPrompt="1"/>
          </p:nvPr>
        </p:nvSpPr>
        <p:spPr>
          <a:xfrm>
            <a:off x="7989707" y="1403351"/>
            <a:ext cx="3502152" cy="4806950"/>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6EE8FD0A-8C5E-E7DE-4656-7844FF43109D}"/>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181804034"/>
      </p:ext>
    </p:extLst>
  </p:cSld>
  <p:clrMapOvr>
    <a:masterClrMapping/>
  </p:clrMapOvr>
  <p:extLst>
    <p:ext uri="{DCECCB84-F9BA-43D5-87BE-67443E8EF086}">
      <p15:sldGuideLst xmlns:p15="http://schemas.microsoft.com/office/powerpoint/2012/main">
        <p15:guide id="1" pos="2650" userDrawn="1">
          <p15:clr>
            <a:srgbClr val="FBAE40"/>
          </p15:clr>
        </p15:guide>
        <p15:guide id="2" pos="5030" userDrawn="1">
          <p15:clr>
            <a:srgbClr val="FBAE40"/>
          </p15:clr>
        </p15:guide>
        <p15:guide id="3" orient="horz" pos="884"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4 Column Boxe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890760" cy="45702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099" y="1403349"/>
            <a:ext cx="2569464" cy="4806951"/>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3263899" y="1403349"/>
            <a:ext cx="2569464" cy="4806951"/>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D1F40F60-BBD9-9E4F-84D2-0B668EDB1695}"/>
              </a:ext>
            </a:extLst>
          </p:cNvPr>
          <p:cNvSpPr>
            <a:spLocks noGrp="1"/>
          </p:cNvSpPr>
          <p:nvPr>
            <p:ph idx="14" hasCustomPrompt="1"/>
          </p:nvPr>
        </p:nvSpPr>
        <p:spPr>
          <a:xfrm>
            <a:off x="6096000" y="1403350"/>
            <a:ext cx="2569464" cy="4806951"/>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9" name="Content Placeholder 2">
            <a:extLst>
              <a:ext uri="{FF2B5EF4-FFF2-40B4-BE49-F238E27FC236}">
                <a16:creationId xmlns:a16="http://schemas.microsoft.com/office/drawing/2014/main" id="{3AA94E17-ACE2-234E-94FB-6DBEE6BAF77B}"/>
              </a:ext>
            </a:extLst>
          </p:cNvPr>
          <p:cNvSpPr>
            <a:spLocks noGrp="1"/>
          </p:cNvSpPr>
          <p:nvPr>
            <p:ph idx="15" hasCustomPrompt="1"/>
          </p:nvPr>
        </p:nvSpPr>
        <p:spPr>
          <a:xfrm>
            <a:off x="8934450" y="1403350"/>
            <a:ext cx="2569464" cy="4806951"/>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A126E61B-5B00-C74E-A14F-005A2D3E23ED}"/>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1758873889"/>
      </p:ext>
    </p:extLst>
  </p:cSld>
  <p:clrMapOvr>
    <a:masterClrMapping/>
  </p:clrMapOvr>
  <p:extLst>
    <p:ext uri="{DCECCB84-F9BA-43D5-87BE-67443E8EF086}">
      <p15:sldGuideLst xmlns:p15="http://schemas.microsoft.com/office/powerpoint/2012/main">
        <p15:guide id="1" pos="2056" userDrawn="1">
          <p15:clr>
            <a:srgbClr val="FBAE40"/>
          </p15:clr>
        </p15:guide>
        <p15:guide id="2" pos="5628" userDrawn="1">
          <p15:clr>
            <a:srgbClr val="FBAE40"/>
          </p15:clr>
        </p15:guide>
        <p15:guide id="3" pos="3840" userDrawn="1">
          <p15:clr>
            <a:srgbClr val="FBAE40"/>
          </p15:clr>
        </p15:guide>
        <p15:guide id="4" orient="horz" pos="88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umn Boxed Asymmetrical">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890760" cy="45702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099" y="1403349"/>
            <a:ext cx="7292975" cy="4806951"/>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5C934C23-704D-AE40-866D-BF6B0DCFEA7C}"/>
              </a:ext>
            </a:extLst>
          </p:cNvPr>
          <p:cNvSpPr>
            <a:spLocks noGrp="1"/>
          </p:cNvSpPr>
          <p:nvPr>
            <p:ph idx="14" hasCustomPrompt="1"/>
          </p:nvPr>
        </p:nvSpPr>
        <p:spPr>
          <a:xfrm>
            <a:off x="7989707" y="1403350"/>
            <a:ext cx="3502152" cy="4806951"/>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1321A8AC-94BF-D6B2-1376-53BEE47F726B}"/>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2085943709"/>
      </p:ext>
    </p:extLst>
  </p:cSld>
  <p:clrMapOvr>
    <a:masterClrMapping/>
  </p:clrMapOvr>
  <p:extLst>
    <p:ext uri="{DCECCB84-F9BA-43D5-87BE-67443E8EF086}">
      <p15:sldGuideLst xmlns:p15="http://schemas.microsoft.com/office/powerpoint/2012/main">
        <p15:guide id="2" pos="5030" userDrawn="1">
          <p15:clr>
            <a:srgbClr val="FBAE40"/>
          </p15:clr>
        </p15:guide>
        <p15:guide id="3" orient="horz" pos="884"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005E6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6808260-87F5-684E-B4AE-F4EFAA65FF4F}"/>
              </a:ext>
            </a:extLst>
          </p:cNvPr>
          <p:cNvSpPr>
            <a:spLocks noGrp="1"/>
          </p:cNvSpPr>
          <p:nvPr>
            <p:ph type="ftr" sz="quarter" idx="11"/>
          </p:nvPr>
        </p:nvSpPr>
        <p:spPr/>
        <p:txBody>
          <a:bodyPr/>
          <a:lstStyle>
            <a:lvl1pPr>
              <a:defRPr>
                <a:solidFill>
                  <a:schemeClr val="tx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BADAAE3E-8C1F-854F-A5B6-DE2B8F20033B}"/>
              </a:ext>
            </a:extLst>
          </p:cNvPr>
          <p:cNvSpPr>
            <a:spLocks noGrp="1"/>
          </p:cNvSpPr>
          <p:nvPr>
            <p:ph type="sldNum" sz="quarter" idx="12"/>
          </p:nvPr>
        </p:nvSpPr>
        <p:spPr/>
        <p:txBody>
          <a:bodyPr/>
          <a:lstStyle>
            <a:lvl1pPr>
              <a:defRPr>
                <a:solidFill>
                  <a:schemeClr val="tx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8DF85884-5EEF-2342-9652-061EE3FFEC7D}"/>
              </a:ext>
            </a:extLst>
          </p:cNvPr>
          <p:cNvSpPr>
            <a:spLocks noGrp="1"/>
          </p:cNvSpPr>
          <p:nvPr>
            <p:ph type="title" hasCustomPrompt="1"/>
          </p:nvPr>
        </p:nvSpPr>
        <p:spPr>
          <a:xfrm>
            <a:off x="427383" y="2378075"/>
            <a:ext cx="6875785" cy="1965325"/>
          </a:xfrm>
        </p:spPr>
        <p:txBody>
          <a:bodyPr anchor="t" anchorCtr="0"/>
          <a:lstStyle>
            <a:lvl1pPr>
              <a:lnSpc>
                <a:spcPts val="5400"/>
              </a:lnSpc>
              <a:defRPr sz="6000" cap="all" baseline="0">
                <a:solidFill>
                  <a:srgbClr val="C8FF08"/>
                </a:solidFill>
                <a:latin typeface="Sons Condensed Extrabold" panose="02060906060206060203" pitchFamily="18" charset="0"/>
              </a:defRPr>
            </a:lvl1pPr>
          </a:lstStyle>
          <a:p>
            <a:r>
              <a:rPr lang="en-US" dirty="0"/>
              <a:t>CLICK TO EDIT MASTER TITLE STYLE</a:t>
            </a:r>
          </a:p>
        </p:txBody>
      </p:sp>
      <p:pic>
        <p:nvPicPr>
          <p:cNvPr id="7" name="Picture 6" descr="Text&#10;&#10;Description automatically generated">
            <a:extLst>
              <a:ext uri="{FF2B5EF4-FFF2-40B4-BE49-F238E27FC236}">
                <a16:creationId xmlns:a16="http://schemas.microsoft.com/office/drawing/2014/main" id="{C821F4BE-79DE-EBCE-62E2-F24155984D9E}"/>
              </a:ext>
            </a:extLst>
          </p:cNvPr>
          <p:cNvPicPr>
            <a:picLocks noChangeAspect="1"/>
          </p:cNvPicPr>
          <p:nvPr userDrawn="1"/>
        </p:nvPicPr>
        <p:blipFill>
          <a:blip r:embed="rId2"/>
          <a:stretch>
            <a:fillRect/>
          </a:stretch>
        </p:blipFill>
        <p:spPr>
          <a:xfrm>
            <a:off x="10309857" y="339154"/>
            <a:ext cx="1553489" cy="485273"/>
          </a:xfrm>
          <a:prstGeom prst="rect">
            <a:avLst/>
          </a:prstGeom>
        </p:spPr>
      </p:pic>
      <p:sp>
        <p:nvSpPr>
          <p:cNvPr id="3" name="Section Number">
            <a:extLst>
              <a:ext uri="{FF2B5EF4-FFF2-40B4-BE49-F238E27FC236}">
                <a16:creationId xmlns:a16="http://schemas.microsoft.com/office/drawing/2014/main" id="{107E2ABA-1900-FC00-3E5B-96B0338B47BC}"/>
              </a:ext>
            </a:extLst>
          </p:cNvPr>
          <p:cNvSpPr>
            <a:spLocks noGrp="1"/>
          </p:cNvSpPr>
          <p:nvPr>
            <p:ph type="body" sz="quarter" idx="13" hasCustomPrompt="1"/>
          </p:nvPr>
        </p:nvSpPr>
        <p:spPr>
          <a:xfrm>
            <a:off x="419100" y="1922078"/>
            <a:ext cx="2660530" cy="365760"/>
          </a:xfrm>
          <a:noFill/>
        </p:spPr>
        <p:txBody>
          <a:bodyPr wrap="none">
            <a:noAutofit/>
          </a:bodyPr>
          <a:lstStyle>
            <a:lvl1pPr>
              <a:spcAft>
                <a:spcPts val="0"/>
              </a:spcAft>
              <a:defRPr sz="1600" cap="all" baseline="0">
                <a:solidFill>
                  <a:schemeClr val="tx1"/>
                </a:solidFill>
              </a:defRPr>
            </a:lvl1pPr>
          </a:lstStyle>
          <a:p>
            <a:pPr lvl="0"/>
            <a:r>
              <a:rPr lang="en-US" dirty="0"/>
              <a:t>[Optional section ##]</a:t>
            </a:r>
          </a:p>
        </p:txBody>
      </p:sp>
    </p:spTree>
    <p:extLst>
      <p:ext uri="{BB962C8B-B14F-4D97-AF65-F5344CB8AC3E}">
        <p14:creationId xmlns:p14="http://schemas.microsoft.com/office/powerpoint/2010/main" val="12632917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userDrawn="1">
          <p15:clr>
            <a:srgbClr val="FBAE40"/>
          </p15:clr>
        </p15:guide>
        <p15:guide id="4" orient="horz" pos="2736"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005E6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6808260-87F5-684E-B4AE-F4EFAA65FF4F}"/>
              </a:ext>
            </a:extLst>
          </p:cNvPr>
          <p:cNvSpPr>
            <a:spLocks noGrp="1"/>
          </p:cNvSpPr>
          <p:nvPr>
            <p:ph type="ftr" sz="quarter" idx="11"/>
          </p:nvPr>
        </p:nvSpPr>
        <p:spPr/>
        <p:txBody>
          <a:bodyPr/>
          <a:lstStyle>
            <a:lvl1pPr>
              <a:defRPr>
                <a:solidFill>
                  <a:schemeClr val="tx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BADAAE3E-8C1F-854F-A5B6-DE2B8F20033B}"/>
              </a:ext>
            </a:extLst>
          </p:cNvPr>
          <p:cNvSpPr>
            <a:spLocks noGrp="1"/>
          </p:cNvSpPr>
          <p:nvPr>
            <p:ph type="sldNum" sz="quarter" idx="12"/>
          </p:nvPr>
        </p:nvSpPr>
        <p:spPr/>
        <p:txBody>
          <a:bodyPr/>
          <a:lstStyle>
            <a:lvl1pPr>
              <a:defRPr>
                <a:solidFill>
                  <a:schemeClr val="tx1"/>
                </a:solidFill>
              </a:defRPr>
            </a:lvl1pPr>
          </a:lstStyle>
          <a:p>
            <a:fld id="{7A7A97EF-C944-4447-B862-B593E9B4A0FF}" type="slidenum">
              <a:rPr lang="en-US" smtClean="0"/>
              <a:pPr/>
              <a:t>‹#›</a:t>
            </a:fld>
            <a:endParaRPr lang="en-US" dirty="0"/>
          </a:p>
        </p:txBody>
      </p:sp>
      <p:sp>
        <p:nvSpPr>
          <p:cNvPr id="10" name="Section Number">
            <a:extLst>
              <a:ext uri="{FF2B5EF4-FFF2-40B4-BE49-F238E27FC236}">
                <a16:creationId xmlns:a16="http://schemas.microsoft.com/office/drawing/2014/main" id="{E0E81EB4-471C-3F45-B7C7-3BCA82925019}"/>
              </a:ext>
            </a:extLst>
          </p:cNvPr>
          <p:cNvSpPr>
            <a:spLocks noGrp="1"/>
          </p:cNvSpPr>
          <p:nvPr>
            <p:ph type="body" sz="quarter" idx="13" hasCustomPrompt="1"/>
          </p:nvPr>
        </p:nvSpPr>
        <p:spPr>
          <a:xfrm>
            <a:off x="419100" y="1922078"/>
            <a:ext cx="2608772" cy="365760"/>
          </a:xfrm>
          <a:noFill/>
        </p:spPr>
        <p:txBody>
          <a:bodyPr wrap="none">
            <a:noAutofit/>
          </a:bodyPr>
          <a:lstStyle>
            <a:lvl1pPr>
              <a:spcAft>
                <a:spcPts val="0"/>
              </a:spcAft>
              <a:defRPr sz="1600" cap="all" baseline="0">
                <a:solidFill>
                  <a:schemeClr val="tx2"/>
                </a:solidFill>
              </a:defRPr>
            </a:lvl1pPr>
          </a:lstStyle>
          <a:p>
            <a:pPr lvl="0"/>
            <a:r>
              <a:rPr lang="en-US" dirty="0"/>
              <a:t>[Optional section ##]</a:t>
            </a:r>
          </a:p>
        </p:txBody>
      </p:sp>
      <p:pic>
        <p:nvPicPr>
          <p:cNvPr id="4" name="Picture 3" descr="Text&#10;&#10;Description automatically generated">
            <a:extLst>
              <a:ext uri="{FF2B5EF4-FFF2-40B4-BE49-F238E27FC236}">
                <a16:creationId xmlns:a16="http://schemas.microsoft.com/office/drawing/2014/main" id="{592B45FF-A1AE-61C0-351C-FC46C4660695}"/>
              </a:ext>
            </a:extLst>
          </p:cNvPr>
          <p:cNvPicPr>
            <a:picLocks noChangeAspect="1"/>
          </p:cNvPicPr>
          <p:nvPr userDrawn="1"/>
        </p:nvPicPr>
        <p:blipFill>
          <a:blip r:embed="rId2"/>
          <a:stretch>
            <a:fillRect/>
          </a:stretch>
        </p:blipFill>
        <p:spPr>
          <a:xfrm>
            <a:off x="10309857" y="339154"/>
            <a:ext cx="1553489" cy="485273"/>
          </a:xfrm>
          <a:prstGeom prst="rect">
            <a:avLst/>
          </a:prstGeom>
        </p:spPr>
      </p:pic>
      <p:sp>
        <p:nvSpPr>
          <p:cNvPr id="3" name="Title 1">
            <a:extLst>
              <a:ext uri="{FF2B5EF4-FFF2-40B4-BE49-F238E27FC236}">
                <a16:creationId xmlns:a16="http://schemas.microsoft.com/office/drawing/2014/main" id="{B449274D-327F-3626-5718-4266E3B0BCE4}"/>
              </a:ext>
            </a:extLst>
          </p:cNvPr>
          <p:cNvSpPr>
            <a:spLocks noGrp="1"/>
          </p:cNvSpPr>
          <p:nvPr>
            <p:ph type="title" hasCustomPrompt="1"/>
          </p:nvPr>
        </p:nvSpPr>
        <p:spPr>
          <a:xfrm>
            <a:off x="427383" y="2378075"/>
            <a:ext cx="6875785" cy="1965325"/>
          </a:xfrm>
        </p:spPr>
        <p:txBody>
          <a:bodyPr anchor="t" anchorCtr="0"/>
          <a:lstStyle>
            <a:lvl1pPr>
              <a:lnSpc>
                <a:spcPts val="5400"/>
              </a:lnSpc>
              <a:defRPr sz="6000" cap="all" baseline="0">
                <a:solidFill>
                  <a:schemeClr val="tx1"/>
                </a:solidFill>
                <a:latin typeface="Sons Condensed Extrabold" panose="02060906060206060203" pitchFamily="18" charset="0"/>
              </a:defRPr>
            </a:lvl1pPr>
          </a:lstStyle>
          <a:p>
            <a:r>
              <a:rPr lang="en-US" dirty="0"/>
              <a:t>CLICK TO EDIT MASTER TITLE STYLE</a:t>
            </a:r>
          </a:p>
        </p:txBody>
      </p:sp>
    </p:spTree>
    <p:extLst>
      <p:ext uri="{BB962C8B-B14F-4D97-AF65-F5344CB8AC3E}">
        <p14:creationId xmlns:p14="http://schemas.microsoft.com/office/powerpoint/2010/main" val="42288924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p15:clr>
            <a:srgbClr val="FBAE40"/>
          </p15:clr>
        </p15:guide>
        <p15:guide id="4" orient="horz" pos="273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6808260-87F5-684E-B4AE-F4EFAA65FF4F}"/>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BADAAE3E-8C1F-854F-A5B6-DE2B8F20033B}"/>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8DF85884-5EEF-2342-9652-061EE3FFEC7D}"/>
              </a:ext>
            </a:extLst>
          </p:cNvPr>
          <p:cNvSpPr>
            <a:spLocks noGrp="1"/>
          </p:cNvSpPr>
          <p:nvPr>
            <p:ph type="title" hasCustomPrompt="1"/>
          </p:nvPr>
        </p:nvSpPr>
        <p:spPr>
          <a:xfrm>
            <a:off x="419100" y="2378075"/>
            <a:ext cx="6896100" cy="1965325"/>
          </a:xfrm>
        </p:spPr>
        <p:txBody>
          <a:bodyPr anchor="t" anchorCtr="0"/>
          <a:lstStyle>
            <a:lvl1pPr>
              <a:lnSpc>
                <a:spcPts val="5400"/>
              </a:lnSpc>
              <a:defRPr sz="6000" cap="all" baseline="0">
                <a:solidFill>
                  <a:srgbClr val="005E60"/>
                </a:solidFill>
                <a:latin typeface="Sons Condensed Extrabold" panose="02060906060206060203" pitchFamily="18" charset="0"/>
              </a:defRPr>
            </a:lvl1pPr>
          </a:lstStyle>
          <a:p>
            <a:r>
              <a:rPr lang="en-US" dirty="0"/>
              <a:t>CLICK TO EDIT MASTER TITLE STYLE</a:t>
            </a:r>
          </a:p>
        </p:txBody>
      </p:sp>
      <p:pic>
        <p:nvPicPr>
          <p:cNvPr id="3" name="Picture 2" descr="Text&#10;&#10;Description automatically generated">
            <a:extLst>
              <a:ext uri="{FF2B5EF4-FFF2-40B4-BE49-F238E27FC236}">
                <a16:creationId xmlns:a16="http://schemas.microsoft.com/office/drawing/2014/main" id="{2F5188B4-2B91-7D7A-D602-95ABB4BAA002}"/>
              </a:ext>
            </a:extLst>
          </p:cNvPr>
          <p:cNvPicPr>
            <a:picLocks noChangeAspect="1"/>
          </p:cNvPicPr>
          <p:nvPr userDrawn="1"/>
        </p:nvPicPr>
        <p:blipFill>
          <a:blip r:embed="rId2"/>
          <a:stretch>
            <a:fillRect/>
          </a:stretch>
        </p:blipFill>
        <p:spPr>
          <a:xfrm>
            <a:off x="10309860" y="339154"/>
            <a:ext cx="1553486" cy="485273"/>
          </a:xfrm>
          <a:prstGeom prst="rect">
            <a:avLst/>
          </a:prstGeom>
        </p:spPr>
      </p:pic>
      <p:sp>
        <p:nvSpPr>
          <p:cNvPr id="4" name="Section Number">
            <a:extLst>
              <a:ext uri="{FF2B5EF4-FFF2-40B4-BE49-F238E27FC236}">
                <a16:creationId xmlns:a16="http://schemas.microsoft.com/office/drawing/2014/main" id="{1C20CF72-79D7-2D57-1E9C-4C8386102CFA}"/>
              </a:ext>
            </a:extLst>
          </p:cNvPr>
          <p:cNvSpPr>
            <a:spLocks noGrp="1"/>
          </p:cNvSpPr>
          <p:nvPr>
            <p:ph type="body" sz="quarter" idx="14" hasCustomPrompt="1"/>
          </p:nvPr>
        </p:nvSpPr>
        <p:spPr>
          <a:xfrm>
            <a:off x="419100" y="1922078"/>
            <a:ext cx="3273006" cy="365760"/>
          </a:xfrm>
          <a:noFill/>
        </p:spPr>
        <p:txBody>
          <a:bodyPr wrap="none">
            <a:noAutofit/>
          </a:bodyPr>
          <a:lstStyle>
            <a:lvl1pPr>
              <a:spcAft>
                <a:spcPts val="0"/>
              </a:spcAft>
              <a:defRPr lang="en-US" sz="1600" kern="1200" cap="all" baseline="0" dirty="0">
                <a:solidFill>
                  <a:srgbClr val="212121"/>
                </a:solidFill>
                <a:latin typeface="Inter" panose="02000503000000020004" pitchFamily="2" charset="0"/>
                <a:ea typeface="+mn-ea"/>
                <a:cs typeface="+mn-cs"/>
              </a:defRPr>
            </a:lvl1pPr>
          </a:lstStyle>
          <a:p>
            <a:pPr marL="0" lvl="0" indent="0" algn="l" defTabSz="914400" rtl="0" eaLnBrk="1" latinLnBrk="0" hangingPunct="1">
              <a:lnSpc>
                <a:spcPct val="100000"/>
              </a:lnSpc>
              <a:spcBef>
                <a:spcPts val="0"/>
              </a:spcBef>
              <a:spcAft>
                <a:spcPts val="0"/>
              </a:spcAft>
              <a:buClr>
                <a:schemeClr val="tx1"/>
              </a:buClr>
              <a:buFont typeface="Arial" panose="020B0604020202020204" pitchFamily="34" charset="0"/>
              <a:buNone/>
            </a:pPr>
            <a:r>
              <a:rPr lang="en-US" dirty="0"/>
              <a:t>[Optional section ##]</a:t>
            </a:r>
          </a:p>
        </p:txBody>
      </p:sp>
    </p:spTree>
    <p:extLst>
      <p:ext uri="{BB962C8B-B14F-4D97-AF65-F5344CB8AC3E}">
        <p14:creationId xmlns:p14="http://schemas.microsoft.com/office/powerpoint/2010/main" val="19714722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p15:clr>
            <a:srgbClr val="FBAE40"/>
          </p15:clr>
        </p15:guide>
        <p15:guide id="4" orient="horz" pos="273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rgbClr val="005E6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6808260-87F5-684E-B4AE-F4EFAA65FF4F}"/>
              </a:ext>
            </a:extLst>
          </p:cNvPr>
          <p:cNvSpPr>
            <a:spLocks noGrp="1"/>
          </p:cNvSpPr>
          <p:nvPr>
            <p:ph type="ftr" sz="quarter" idx="11"/>
          </p:nvPr>
        </p:nvSpPr>
        <p:spPr/>
        <p:txBody>
          <a:bodyPr/>
          <a:lstStyle>
            <a:lvl1pPr>
              <a:defRPr>
                <a:solidFill>
                  <a:schemeClr val="tx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BADAAE3E-8C1F-854F-A5B6-DE2B8F20033B}"/>
              </a:ext>
            </a:extLst>
          </p:cNvPr>
          <p:cNvSpPr>
            <a:spLocks noGrp="1"/>
          </p:cNvSpPr>
          <p:nvPr>
            <p:ph type="sldNum" sz="quarter" idx="12"/>
          </p:nvPr>
        </p:nvSpPr>
        <p:spPr/>
        <p:txBody>
          <a:bodyPr/>
          <a:lstStyle>
            <a:lvl1pPr>
              <a:defRPr>
                <a:solidFill>
                  <a:schemeClr val="tx1"/>
                </a:solidFill>
              </a:defRPr>
            </a:lvl1pPr>
          </a:lstStyle>
          <a:p>
            <a:fld id="{7A7A97EF-C944-4447-B862-B593E9B4A0FF}" type="slidenum">
              <a:rPr lang="en-US" smtClean="0"/>
              <a:pPr/>
              <a:t>‹#›</a:t>
            </a:fld>
            <a:endParaRPr lang="en-US" dirty="0"/>
          </a:p>
        </p:txBody>
      </p:sp>
      <p:pic>
        <p:nvPicPr>
          <p:cNvPr id="4" name="Picture 3" descr="Text&#10;&#10;Description automatically generated">
            <a:extLst>
              <a:ext uri="{FF2B5EF4-FFF2-40B4-BE49-F238E27FC236}">
                <a16:creationId xmlns:a16="http://schemas.microsoft.com/office/drawing/2014/main" id="{592B45FF-A1AE-61C0-351C-FC46C4660695}"/>
              </a:ext>
            </a:extLst>
          </p:cNvPr>
          <p:cNvPicPr>
            <a:picLocks noChangeAspect="1"/>
          </p:cNvPicPr>
          <p:nvPr userDrawn="1"/>
        </p:nvPicPr>
        <p:blipFill>
          <a:blip r:embed="rId2"/>
          <a:stretch>
            <a:fillRect/>
          </a:stretch>
        </p:blipFill>
        <p:spPr>
          <a:xfrm>
            <a:off x="10309857" y="339154"/>
            <a:ext cx="1553489" cy="485273"/>
          </a:xfrm>
          <a:prstGeom prst="rect">
            <a:avLst/>
          </a:prstGeom>
        </p:spPr>
      </p:pic>
    </p:spTree>
    <p:extLst>
      <p:ext uri="{BB962C8B-B14F-4D97-AF65-F5344CB8AC3E}">
        <p14:creationId xmlns:p14="http://schemas.microsoft.com/office/powerpoint/2010/main" val="48483517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p15:clr>
            <a:srgbClr val="FBAE40"/>
          </p15:clr>
        </p15:guide>
        <p15:guide id="4" orient="horz" pos="273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fographics 1">
    <p:bg>
      <p:bgPr>
        <a:solidFill>
          <a:srgbClr val="005E6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chemeClr val="tx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chemeClr val="tx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716938" cy="457020"/>
          </a:xfrm>
        </p:spPr>
        <p:txBody>
          <a:bodyPr/>
          <a:lstStyle>
            <a:lvl1pPr>
              <a:defRPr>
                <a:solidFill>
                  <a:schemeClr val="tx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F4F0CB69-A8C9-3148-BE3D-A492C022E5FA}"/>
              </a:ext>
            </a:extLst>
          </p:cNvPr>
          <p:cNvSpPr>
            <a:spLocks noGrp="1"/>
          </p:cNvSpPr>
          <p:nvPr>
            <p:ph type="body" sz="quarter" idx="13" hasCustomPrompt="1"/>
          </p:nvPr>
        </p:nvSpPr>
        <p:spPr>
          <a:xfrm>
            <a:off x="876300" y="1403350"/>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11" name="Text Placeholder 9">
            <a:extLst>
              <a:ext uri="{FF2B5EF4-FFF2-40B4-BE49-F238E27FC236}">
                <a16:creationId xmlns:a16="http://schemas.microsoft.com/office/drawing/2014/main" id="{73263E97-D3AD-CB4D-A38F-E36DBD10B2B0}"/>
              </a:ext>
            </a:extLst>
          </p:cNvPr>
          <p:cNvSpPr>
            <a:spLocks noGrp="1"/>
          </p:cNvSpPr>
          <p:nvPr>
            <p:ph type="body" sz="quarter" idx="14" hasCustomPrompt="1"/>
          </p:nvPr>
        </p:nvSpPr>
        <p:spPr>
          <a:xfrm>
            <a:off x="876300" y="2378075"/>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12" name="Text Placeholder 9">
            <a:extLst>
              <a:ext uri="{FF2B5EF4-FFF2-40B4-BE49-F238E27FC236}">
                <a16:creationId xmlns:a16="http://schemas.microsoft.com/office/drawing/2014/main" id="{40C84B42-6275-4644-86D4-ECD146789AA4}"/>
              </a:ext>
            </a:extLst>
          </p:cNvPr>
          <p:cNvSpPr>
            <a:spLocks noGrp="1"/>
          </p:cNvSpPr>
          <p:nvPr>
            <p:ph type="body" sz="quarter" idx="15" hasCustomPrompt="1"/>
          </p:nvPr>
        </p:nvSpPr>
        <p:spPr>
          <a:xfrm>
            <a:off x="876300" y="3359150"/>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13" name="Text Placeholder 9">
            <a:extLst>
              <a:ext uri="{FF2B5EF4-FFF2-40B4-BE49-F238E27FC236}">
                <a16:creationId xmlns:a16="http://schemas.microsoft.com/office/drawing/2014/main" id="{C0F8B490-4361-CC4A-9F61-79B2E81AFCDE}"/>
              </a:ext>
            </a:extLst>
          </p:cNvPr>
          <p:cNvSpPr>
            <a:spLocks noGrp="1"/>
          </p:cNvSpPr>
          <p:nvPr>
            <p:ph type="body" sz="quarter" idx="16" hasCustomPrompt="1"/>
          </p:nvPr>
        </p:nvSpPr>
        <p:spPr>
          <a:xfrm>
            <a:off x="876300" y="4343399"/>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14" name="Text Placeholder 9">
            <a:extLst>
              <a:ext uri="{FF2B5EF4-FFF2-40B4-BE49-F238E27FC236}">
                <a16:creationId xmlns:a16="http://schemas.microsoft.com/office/drawing/2014/main" id="{73CABFCA-A501-7E4D-9263-58563C08AE0E}"/>
              </a:ext>
            </a:extLst>
          </p:cNvPr>
          <p:cNvSpPr>
            <a:spLocks noGrp="1"/>
          </p:cNvSpPr>
          <p:nvPr>
            <p:ph type="body" sz="quarter" idx="17" hasCustomPrompt="1"/>
          </p:nvPr>
        </p:nvSpPr>
        <p:spPr>
          <a:xfrm>
            <a:off x="876300" y="5318126"/>
            <a:ext cx="1104900" cy="892175"/>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17" name="Text Placeholder 9">
            <a:extLst>
              <a:ext uri="{FF2B5EF4-FFF2-40B4-BE49-F238E27FC236}">
                <a16:creationId xmlns:a16="http://schemas.microsoft.com/office/drawing/2014/main" id="{6AC87837-1EA6-2349-931C-E6FFFB8DBB27}"/>
              </a:ext>
            </a:extLst>
          </p:cNvPr>
          <p:cNvSpPr>
            <a:spLocks noGrp="1"/>
          </p:cNvSpPr>
          <p:nvPr>
            <p:ph type="body" sz="quarter" idx="18" hasCustomPrompt="1"/>
          </p:nvPr>
        </p:nvSpPr>
        <p:spPr>
          <a:xfrm>
            <a:off x="6553200" y="1403350"/>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18" name="Text Placeholder 9">
            <a:extLst>
              <a:ext uri="{FF2B5EF4-FFF2-40B4-BE49-F238E27FC236}">
                <a16:creationId xmlns:a16="http://schemas.microsoft.com/office/drawing/2014/main" id="{36138EAC-7695-894D-BBD4-055459A09359}"/>
              </a:ext>
            </a:extLst>
          </p:cNvPr>
          <p:cNvSpPr>
            <a:spLocks noGrp="1"/>
          </p:cNvSpPr>
          <p:nvPr>
            <p:ph type="body" sz="quarter" idx="19" hasCustomPrompt="1"/>
          </p:nvPr>
        </p:nvSpPr>
        <p:spPr>
          <a:xfrm>
            <a:off x="6553200" y="2378075"/>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19" name="Text Placeholder 9">
            <a:extLst>
              <a:ext uri="{FF2B5EF4-FFF2-40B4-BE49-F238E27FC236}">
                <a16:creationId xmlns:a16="http://schemas.microsoft.com/office/drawing/2014/main" id="{C737E5CF-1F7C-5649-A592-CC25861D2D5B}"/>
              </a:ext>
            </a:extLst>
          </p:cNvPr>
          <p:cNvSpPr>
            <a:spLocks noGrp="1"/>
          </p:cNvSpPr>
          <p:nvPr>
            <p:ph type="body" sz="quarter" idx="20" hasCustomPrompt="1"/>
          </p:nvPr>
        </p:nvSpPr>
        <p:spPr>
          <a:xfrm>
            <a:off x="6553200" y="3359150"/>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20" name="Text Placeholder 9">
            <a:extLst>
              <a:ext uri="{FF2B5EF4-FFF2-40B4-BE49-F238E27FC236}">
                <a16:creationId xmlns:a16="http://schemas.microsoft.com/office/drawing/2014/main" id="{0070BC90-9746-8846-93B3-5F5CE932FF9B}"/>
              </a:ext>
            </a:extLst>
          </p:cNvPr>
          <p:cNvSpPr>
            <a:spLocks noGrp="1"/>
          </p:cNvSpPr>
          <p:nvPr>
            <p:ph type="body" sz="quarter" idx="21" hasCustomPrompt="1"/>
          </p:nvPr>
        </p:nvSpPr>
        <p:spPr>
          <a:xfrm>
            <a:off x="6553200" y="4343399"/>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21" name="Text Placeholder 9">
            <a:extLst>
              <a:ext uri="{FF2B5EF4-FFF2-40B4-BE49-F238E27FC236}">
                <a16:creationId xmlns:a16="http://schemas.microsoft.com/office/drawing/2014/main" id="{60960AB0-B647-2C4E-AAFE-66E5B8F1A5C6}"/>
              </a:ext>
            </a:extLst>
          </p:cNvPr>
          <p:cNvSpPr>
            <a:spLocks noGrp="1"/>
          </p:cNvSpPr>
          <p:nvPr>
            <p:ph type="body" sz="quarter" idx="22" hasCustomPrompt="1"/>
          </p:nvPr>
        </p:nvSpPr>
        <p:spPr>
          <a:xfrm>
            <a:off x="6553200" y="5318126"/>
            <a:ext cx="1104900" cy="892175"/>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25" name="Text Placeholder 24">
            <a:extLst>
              <a:ext uri="{FF2B5EF4-FFF2-40B4-BE49-F238E27FC236}">
                <a16:creationId xmlns:a16="http://schemas.microsoft.com/office/drawing/2014/main" id="{4247BEE3-7D76-F644-BDAB-16ED5A8288C2}"/>
              </a:ext>
            </a:extLst>
          </p:cNvPr>
          <p:cNvSpPr>
            <a:spLocks noGrp="1"/>
          </p:cNvSpPr>
          <p:nvPr>
            <p:ph type="body" sz="quarter" idx="23"/>
          </p:nvPr>
        </p:nvSpPr>
        <p:spPr>
          <a:xfrm>
            <a:off x="1981200" y="1403350"/>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Text Placeholder 24">
            <a:extLst>
              <a:ext uri="{FF2B5EF4-FFF2-40B4-BE49-F238E27FC236}">
                <a16:creationId xmlns:a16="http://schemas.microsoft.com/office/drawing/2014/main" id="{321EEC92-A39E-E94D-B2E6-F86BAE8543AF}"/>
              </a:ext>
            </a:extLst>
          </p:cNvPr>
          <p:cNvSpPr>
            <a:spLocks noGrp="1"/>
          </p:cNvSpPr>
          <p:nvPr>
            <p:ph type="body" sz="quarter" idx="24"/>
          </p:nvPr>
        </p:nvSpPr>
        <p:spPr>
          <a:xfrm>
            <a:off x="1981200" y="2378075"/>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8" name="Text Placeholder 24">
            <a:extLst>
              <a:ext uri="{FF2B5EF4-FFF2-40B4-BE49-F238E27FC236}">
                <a16:creationId xmlns:a16="http://schemas.microsoft.com/office/drawing/2014/main" id="{05A623ED-65B4-834F-8518-DA9B1269F13D}"/>
              </a:ext>
            </a:extLst>
          </p:cNvPr>
          <p:cNvSpPr>
            <a:spLocks noGrp="1"/>
          </p:cNvSpPr>
          <p:nvPr>
            <p:ph type="body" sz="quarter" idx="25"/>
          </p:nvPr>
        </p:nvSpPr>
        <p:spPr>
          <a:xfrm>
            <a:off x="1981200" y="3359150"/>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9" name="Text Placeholder 24">
            <a:extLst>
              <a:ext uri="{FF2B5EF4-FFF2-40B4-BE49-F238E27FC236}">
                <a16:creationId xmlns:a16="http://schemas.microsoft.com/office/drawing/2014/main" id="{27D82EA8-413C-D24C-A022-A5076609146A}"/>
              </a:ext>
            </a:extLst>
          </p:cNvPr>
          <p:cNvSpPr>
            <a:spLocks noGrp="1"/>
          </p:cNvSpPr>
          <p:nvPr>
            <p:ph type="body" sz="quarter" idx="26"/>
          </p:nvPr>
        </p:nvSpPr>
        <p:spPr>
          <a:xfrm>
            <a:off x="1981200" y="4343400"/>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0" name="Text Placeholder 24">
            <a:extLst>
              <a:ext uri="{FF2B5EF4-FFF2-40B4-BE49-F238E27FC236}">
                <a16:creationId xmlns:a16="http://schemas.microsoft.com/office/drawing/2014/main" id="{37E7239D-DEAC-7F4E-BAF6-9D7D97413F9A}"/>
              </a:ext>
            </a:extLst>
          </p:cNvPr>
          <p:cNvSpPr>
            <a:spLocks noGrp="1"/>
          </p:cNvSpPr>
          <p:nvPr>
            <p:ph type="body" sz="quarter" idx="27"/>
          </p:nvPr>
        </p:nvSpPr>
        <p:spPr>
          <a:xfrm>
            <a:off x="1981200" y="5318125"/>
            <a:ext cx="3840480" cy="892175"/>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1" name="Text Placeholder 24">
            <a:extLst>
              <a:ext uri="{FF2B5EF4-FFF2-40B4-BE49-F238E27FC236}">
                <a16:creationId xmlns:a16="http://schemas.microsoft.com/office/drawing/2014/main" id="{B11C7D85-DC2F-A745-ADB8-A7CA8256E3D0}"/>
              </a:ext>
            </a:extLst>
          </p:cNvPr>
          <p:cNvSpPr>
            <a:spLocks noGrp="1"/>
          </p:cNvSpPr>
          <p:nvPr>
            <p:ph type="body" sz="quarter" idx="28"/>
          </p:nvPr>
        </p:nvSpPr>
        <p:spPr>
          <a:xfrm>
            <a:off x="7658100" y="1403350"/>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Text Placeholder 24">
            <a:extLst>
              <a:ext uri="{FF2B5EF4-FFF2-40B4-BE49-F238E27FC236}">
                <a16:creationId xmlns:a16="http://schemas.microsoft.com/office/drawing/2014/main" id="{EB74C912-DD8C-AF45-9C63-8F7BBF3C01EA}"/>
              </a:ext>
            </a:extLst>
          </p:cNvPr>
          <p:cNvSpPr>
            <a:spLocks noGrp="1"/>
          </p:cNvSpPr>
          <p:nvPr>
            <p:ph type="body" sz="quarter" idx="29"/>
          </p:nvPr>
        </p:nvSpPr>
        <p:spPr>
          <a:xfrm>
            <a:off x="7658100" y="2378075"/>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3" name="Text Placeholder 24">
            <a:extLst>
              <a:ext uri="{FF2B5EF4-FFF2-40B4-BE49-F238E27FC236}">
                <a16:creationId xmlns:a16="http://schemas.microsoft.com/office/drawing/2014/main" id="{5E8DBD9B-A278-BC4A-920C-02E365359351}"/>
              </a:ext>
            </a:extLst>
          </p:cNvPr>
          <p:cNvSpPr>
            <a:spLocks noGrp="1"/>
          </p:cNvSpPr>
          <p:nvPr>
            <p:ph type="body" sz="quarter" idx="30"/>
          </p:nvPr>
        </p:nvSpPr>
        <p:spPr>
          <a:xfrm>
            <a:off x="7658100" y="3359150"/>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4" name="Text Placeholder 24">
            <a:extLst>
              <a:ext uri="{FF2B5EF4-FFF2-40B4-BE49-F238E27FC236}">
                <a16:creationId xmlns:a16="http://schemas.microsoft.com/office/drawing/2014/main" id="{FF9FB30C-3AED-7D45-A24D-38F4A99E19BA}"/>
              </a:ext>
            </a:extLst>
          </p:cNvPr>
          <p:cNvSpPr>
            <a:spLocks noGrp="1"/>
          </p:cNvSpPr>
          <p:nvPr>
            <p:ph type="body" sz="quarter" idx="31"/>
          </p:nvPr>
        </p:nvSpPr>
        <p:spPr>
          <a:xfrm>
            <a:off x="7658100" y="4343400"/>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5" name="Text Placeholder 24">
            <a:extLst>
              <a:ext uri="{FF2B5EF4-FFF2-40B4-BE49-F238E27FC236}">
                <a16:creationId xmlns:a16="http://schemas.microsoft.com/office/drawing/2014/main" id="{612DBE41-3DAD-064C-BC23-5C041B16A221}"/>
              </a:ext>
            </a:extLst>
          </p:cNvPr>
          <p:cNvSpPr>
            <a:spLocks noGrp="1"/>
          </p:cNvSpPr>
          <p:nvPr>
            <p:ph type="body" sz="quarter" idx="32"/>
          </p:nvPr>
        </p:nvSpPr>
        <p:spPr>
          <a:xfrm>
            <a:off x="7658100" y="5318125"/>
            <a:ext cx="3840480" cy="892175"/>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 name="Picture 3" descr="Text&#10;&#10;Description automatically generated">
            <a:extLst>
              <a:ext uri="{FF2B5EF4-FFF2-40B4-BE49-F238E27FC236}">
                <a16:creationId xmlns:a16="http://schemas.microsoft.com/office/drawing/2014/main" id="{FD051AE3-C2A3-6884-82E8-0091361DC8B0}"/>
              </a:ext>
            </a:extLst>
          </p:cNvPr>
          <p:cNvPicPr>
            <a:picLocks noChangeAspect="1"/>
          </p:cNvPicPr>
          <p:nvPr userDrawn="1"/>
        </p:nvPicPr>
        <p:blipFill>
          <a:blip r:embed="rId2"/>
          <a:stretch>
            <a:fillRect/>
          </a:stretch>
        </p:blipFill>
        <p:spPr>
          <a:xfrm>
            <a:off x="10309857" y="339154"/>
            <a:ext cx="1553489" cy="485273"/>
          </a:xfrm>
          <a:prstGeom prst="rect">
            <a:avLst/>
          </a:prstGeom>
        </p:spPr>
      </p:pic>
    </p:spTree>
    <p:extLst>
      <p:ext uri="{BB962C8B-B14F-4D97-AF65-F5344CB8AC3E}">
        <p14:creationId xmlns:p14="http://schemas.microsoft.com/office/powerpoint/2010/main" val="2631165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pos="1248" userDrawn="1">
          <p15:clr>
            <a:srgbClr val="FBAE40"/>
          </p15:clr>
        </p15:guide>
        <p15:guide id="3" pos="4128" userDrawn="1">
          <p15:clr>
            <a:srgbClr val="FBAE40"/>
          </p15:clr>
        </p15:guide>
        <p15:guide id="4" pos="4824" userDrawn="1">
          <p15:clr>
            <a:srgbClr val="FBAE40"/>
          </p15:clr>
        </p15:guide>
        <p15:guide id="5" orient="horz" pos="884" userDrawn="1">
          <p15:clr>
            <a:srgbClr val="FBAE40"/>
          </p15:clr>
        </p15:guide>
        <p15:guide id="6" orient="horz" pos="1498" userDrawn="1">
          <p15:clr>
            <a:srgbClr val="FBAE40"/>
          </p15:clr>
        </p15:guide>
        <p15:guide id="7" orient="horz" pos="2116" userDrawn="1">
          <p15:clr>
            <a:srgbClr val="FBAE40"/>
          </p15:clr>
        </p15:guide>
        <p15:guide id="8" orient="horz" pos="2736" userDrawn="1">
          <p15:clr>
            <a:srgbClr val="FBAE40"/>
          </p15:clr>
        </p15:guide>
        <p15:guide id="9" orient="horz" pos="3350" userDrawn="1">
          <p15:clr>
            <a:srgbClr val="FBAE40"/>
          </p15:clr>
        </p15:guide>
        <p15:guide id="10" pos="55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3 Light Photo Background">
    <p:bg>
      <p:bgPr>
        <a:solidFill>
          <a:schemeClr val="tx1"/>
        </a:solidFill>
        <a:effectLst/>
      </p:bgPr>
    </p:bg>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D9E1DC37-7617-9EED-CD74-B8909A49A546}"/>
              </a:ext>
            </a:extLst>
          </p:cNvPr>
          <p:cNvPicPr>
            <a:picLocks noChangeAspect="1"/>
          </p:cNvPicPr>
          <p:nvPr userDrawn="1"/>
        </p:nvPicPr>
        <p:blipFill>
          <a:blip r:embed="rId2"/>
          <a:stretch>
            <a:fillRect/>
          </a:stretch>
        </p:blipFill>
        <p:spPr>
          <a:xfrm>
            <a:off x="279519" y="272267"/>
            <a:ext cx="2606040" cy="814067"/>
          </a:xfrm>
          <a:prstGeom prst="rect">
            <a:avLst/>
          </a:prstGeom>
        </p:spPr>
      </p:pic>
      <p:sp>
        <p:nvSpPr>
          <p:cNvPr id="5" name="Footer Placeholder 4">
            <a:extLst>
              <a:ext uri="{FF2B5EF4-FFF2-40B4-BE49-F238E27FC236}">
                <a16:creationId xmlns:a16="http://schemas.microsoft.com/office/drawing/2014/main" id="{54370033-E5A1-7B48-AE34-D9C6694ED55E}"/>
              </a:ext>
            </a:extLst>
          </p:cNvPr>
          <p:cNvSpPr>
            <a:spLocks noGrp="1"/>
          </p:cNvSpPr>
          <p:nvPr>
            <p:ph type="ftr" sz="quarter" idx="11"/>
          </p:nvPr>
        </p:nvSpPr>
        <p:spPr>
          <a:xfrm>
            <a:off x="419100" y="6492875"/>
            <a:ext cx="5431618" cy="365125"/>
          </a:xfrm>
        </p:spPr>
        <p:txBody>
          <a:bodyPr/>
          <a:lstStyle>
            <a:lvl1pPr>
              <a:defRPr>
                <a:solidFill>
                  <a:srgbClr val="212121"/>
                </a:solidFill>
              </a:defRPr>
            </a:lvl1pPr>
          </a:lstStyle>
          <a:p>
            <a:r>
              <a:rPr lang="en-US"/>
              <a:t>© 2023 GE Vernova and/or its affiliates. All rights reserved.</a:t>
            </a:r>
            <a:endParaRPr lang="en-US" dirty="0"/>
          </a:p>
        </p:txBody>
      </p:sp>
      <p:sp>
        <p:nvSpPr>
          <p:cNvPr id="2" name="Title 1">
            <a:extLst>
              <a:ext uri="{FF2B5EF4-FFF2-40B4-BE49-F238E27FC236}">
                <a16:creationId xmlns:a16="http://schemas.microsoft.com/office/drawing/2014/main" id="{9A14E021-5666-C143-A40F-6113F80F8FE3}"/>
              </a:ext>
            </a:extLst>
          </p:cNvPr>
          <p:cNvSpPr>
            <a:spLocks noGrp="1"/>
          </p:cNvSpPr>
          <p:nvPr>
            <p:ph type="ctrTitle" hasCustomPrompt="1"/>
          </p:nvPr>
        </p:nvSpPr>
        <p:spPr>
          <a:xfrm>
            <a:off x="419100" y="2378075"/>
            <a:ext cx="10706100" cy="1965325"/>
          </a:xfrm>
        </p:spPr>
        <p:txBody>
          <a:bodyPr anchor="t" anchorCtr="0"/>
          <a:lstStyle>
            <a:lvl1pPr algn="l">
              <a:lnSpc>
                <a:spcPts val="6500"/>
              </a:lnSpc>
              <a:defRPr sz="7200" cap="all" baseline="0">
                <a:solidFill>
                  <a:srgbClr val="005E60"/>
                </a:solidFill>
                <a:latin typeface="Sons Condensed Extrabold" panose="02060906060206060203" pitchFamily="18" charset="0"/>
              </a:defRPr>
            </a:lvl1pPr>
          </a:lstStyle>
          <a:p>
            <a:r>
              <a:rPr lang="en-US" dirty="0"/>
              <a:t>CLICK HERE TO EDIT MASTER TITLE STYLE</a:t>
            </a:r>
          </a:p>
        </p:txBody>
      </p:sp>
      <p:sp>
        <p:nvSpPr>
          <p:cNvPr id="3" name="Subtitle 2">
            <a:extLst>
              <a:ext uri="{FF2B5EF4-FFF2-40B4-BE49-F238E27FC236}">
                <a16:creationId xmlns:a16="http://schemas.microsoft.com/office/drawing/2014/main" id="{2A2F35A6-FF25-0745-8AB1-FA8EE7D66779}"/>
              </a:ext>
            </a:extLst>
          </p:cNvPr>
          <p:cNvSpPr>
            <a:spLocks noGrp="1"/>
          </p:cNvSpPr>
          <p:nvPr>
            <p:ph type="subTitle" idx="1"/>
          </p:nvPr>
        </p:nvSpPr>
        <p:spPr>
          <a:xfrm>
            <a:off x="419100" y="4343399"/>
            <a:ext cx="10706100" cy="974725"/>
          </a:xfrm>
        </p:spPr>
        <p:txBody>
          <a:bodyPr>
            <a:noAutofit/>
          </a:bodyPr>
          <a:lstStyle>
            <a:lvl1pPr marL="0" indent="0" algn="l">
              <a:spcAft>
                <a:spcPts val="400"/>
              </a:spcAft>
              <a:buNone/>
              <a:defRPr sz="1800">
                <a:solidFill>
                  <a:srgbClr val="21212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104964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p15:clr>
            <a:srgbClr val="FBAE40"/>
          </p15:clr>
        </p15:guide>
        <p15:guide id="3" orient="horz" pos="273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fographics 3">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p:txBody>
          <a:bodyPr/>
          <a:lstStyle>
            <a:lvl1pPr>
              <a:defRPr>
                <a:solidFill>
                  <a:srgbClr val="005E60"/>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F4F0CB69-A8C9-3148-BE3D-A492C022E5FA}"/>
              </a:ext>
            </a:extLst>
          </p:cNvPr>
          <p:cNvSpPr>
            <a:spLocks noGrp="1"/>
          </p:cNvSpPr>
          <p:nvPr>
            <p:ph type="body" sz="quarter" idx="13" hasCustomPrompt="1"/>
          </p:nvPr>
        </p:nvSpPr>
        <p:spPr>
          <a:xfrm>
            <a:off x="876300" y="1403350"/>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11" name="Text Placeholder 9">
            <a:extLst>
              <a:ext uri="{FF2B5EF4-FFF2-40B4-BE49-F238E27FC236}">
                <a16:creationId xmlns:a16="http://schemas.microsoft.com/office/drawing/2014/main" id="{73263E97-D3AD-CB4D-A38F-E36DBD10B2B0}"/>
              </a:ext>
            </a:extLst>
          </p:cNvPr>
          <p:cNvSpPr>
            <a:spLocks noGrp="1"/>
          </p:cNvSpPr>
          <p:nvPr>
            <p:ph type="body" sz="quarter" idx="14" hasCustomPrompt="1"/>
          </p:nvPr>
        </p:nvSpPr>
        <p:spPr>
          <a:xfrm>
            <a:off x="876300" y="2378075"/>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12" name="Text Placeholder 9">
            <a:extLst>
              <a:ext uri="{FF2B5EF4-FFF2-40B4-BE49-F238E27FC236}">
                <a16:creationId xmlns:a16="http://schemas.microsoft.com/office/drawing/2014/main" id="{40C84B42-6275-4644-86D4-ECD146789AA4}"/>
              </a:ext>
            </a:extLst>
          </p:cNvPr>
          <p:cNvSpPr>
            <a:spLocks noGrp="1"/>
          </p:cNvSpPr>
          <p:nvPr>
            <p:ph type="body" sz="quarter" idx="15" hasCustomPrompt="1"/>
          </p:nvPr>
        </p:nvSpPr>
        <p:spPr>
          <a:xfrm>
            <a:off x="876300" y="3359150"/>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13" name="Text Placeholder 9">
            <a:extLst>
              <a:ext uri="{FF2B5EF4-FFF2-40B4-BE49-F238E27FC236}">
                <a16:creationId xmlns:a16="http://schemas.microsoft.com/office/drawing/2014/main" id="{C0F8B490-4361-CC4A-9F61-79B2E81AFCDE}"/>
              </a:ext>
            </a:extLst>
          </p:cNvPr>
          <p:cNvSpPr>
            <a:spLocks noGrp="1"/>
          </p:cNvSpPr>
          <p:nvPr>
            <p:ph type="body" sz="quarter" idx="16" hasCustomPrompt="1"/>
          </p:nvPr>
        </p:nvSpPr>
        <p:spPr>
          <a:xfrm>
            <a:off x="876300" y="4343399"/>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14" name="Text Placeholder 9">
            <a:extLst>
              <a:ext uri="{FF2B5EF4-FFF2-40B4-BE49-F238E27FC236}">
                <a16:creationId xmlns:a16="http://schemas.microsoft.com/office/drawing/2014/main" id="{73CABFCA-A501-7E4D-9263-58563C08AE0E}"/>
              </a:ext>
            </a:extLst>
          </p:cNvPr>
          <p:cNvSpPr>
            <a:spLocks noGrp="1"/>
          </p:cNvSpPr>
          <p:nvPr>
            <p:ph type="body" sz="quarter" idx="17" hasCustomPrompt="1"/>
          </p:nvPr>
        </p:nvSpPr>
        <p:spPr>
          <a:xfrm>
            <a:off x="876300" y="5318126"/>
            <a:ext cx="1104900" cy="892175"/>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17" name="Text Placeholder 9">
            <a:extLst>
              <a:ext uri="{FF2B5EF4-FFF2-40B4-BE49-F238E27FC236}">
                <a16:creationId xmlns:a16="http://schemas.microsoft.com/office/drawing/2014/main" id="{6AC87837-1EA6-2349-931C-E6FFFB8DBB27}"/>
              </a:ext>
            </a:extLst>
          </p:cNvPr>
          <p:cNvSpPr>
            <a:spLocks noGrp="1"/>
          </p:cNvSpPr>
          <p:nvPr>
            <p:ph type="body" sz="quarter" idx="18" hasCustomPrompt="1"/>
          </p:nvPr>
        </p:nvSpPr>
        <p:spPr>
          <a:xfrm>
            <a:off x="6553200" y="1403350"/>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18" name="Text Placeholder 9">
            <a:extLst>
              <a:ext uri="{FF2B5EF4-FFF2-40B4-BE49-F238E27FC236}">
                <a16:creationId xmlns:a16="http://schemas.microsoft.com/office/drawing/2014/main" id="{36138EAC-7695-894D-BBD4-055459A09359}"/>
              </a:ext>
            </a:extLst>
          </p:cNvPr>
          <p:cNvSpPr>
            <a:spLocks noGrp="1"/>
          </p:cNvSpPr>
          <p:nvPr>
            <p:ph type="body" sz="quarter" idx="19" hasCustomPrompt="1"/>
          </p:nvPr>
        </p:nvSpPr>
        <p:spPr>
          <a:xfrm>
            <a:off x="6553200" y="2378075"/>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19" name="Text Placeholder 9">
            <a:extLst>
              <a:ext uri="{FF2B5EF4-FFF2-40B4-BE49-F238E27FC236}">
                <a16:creationId xmlns:a16="http://schemas.microsoft.com/office/drawing/2014/main" id="{C737E5CF-1F7C-5649-A592-CC25861D2D5B}"/>
              </a:ext>
            </a:extLst>
          </p:cNvPr>
          <p:cNvSpPr>
            <a:spLocks noGrp="1"/>
          </p:cNvSpPr>
          <p:nvPr>
            <p:ph type="body" sz="quarter" idx="20" hasCustomPrompt="1"/>
          </p:nvPr>
        </p:nvSpPr>
        <p:spPr>
          <a:xfrm>
            <a:off x="6553200" y="3359150"/>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20" name="Text Placeholder 9">
            <a:extLst>
              <a:ext uri="{FF2B5EF4-FFF2-40B4-BE49-F238E27FC236}">
                <a16:creationId xmlns:a16="http://schemas.microsoft.com/office/drawing/2014/main" id="{0070BC90-9746-8846-93B3-5F5CE932FF9B}"/>
              </a:ext>
            </a:extLst>
          </p:cNvPr>
          <p:cNvSpPr>
            <a:spLocks noGrp="1"/>
          </p:cNvSpPr>
          <p:nvPr>
            <p:ph type="body" sz="quarter" idx="21" hasCustomPrompt="1"/>
          </p:nvPr>
        </p:nvSpPr>
        <p:spPr>
          <a:xfrm>
            <a:off x="6553200" y="4343399"/>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21" name="Text Placeholder 9">
            <a:extLst>
              <a:ext uri="{FF2B5EF4-FFF2-40B4-BE49-F238E27FC236}">
                <a16:creationId xmlns:a16="http://schemas.microsoft.com/office/drawing/2014/main" id="{60960AB0-B647-2C4E-AAFE-66E5B8F1A5C6}"/>
              </a:ext>
            </a:extLst>
          </p:cNvPr>
          <p:cNvSpPr>
            <a:spLocks noGrp="1"/>
          </p:cNvSpPr>
          <p:nvPr>
            <p:ph type="body" sz="quarter" idx="22" hasCustomPrompt="1"/>
          </p:nvPr>
        </p:nvSpPr>
        <p:spPr>
          <a:xfrm>
            <a:off x="6553200" y="5318126"/>
            <a:ext cx="1104900" cy="892175"/>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25" name="Text Placeholder 24">
            <a:extLst>
              <a:ext uri="{FF2B5EF4-FFF2-40B4-BE49-F238E27FC236}">
                <a16:creationId xmlns:a16="http://schemas.microsoft.com/office/drawing/2014/main" id="{4247BEE3-7D76-F644-BDAB-16ED5A8288C2}"/>
              </a:ext>
            </a:extLst>
          </p:cNvPr>
          <p:cNvSpPr>
            <a:spLocks noGrp="1"/>
          </p:cNvSpPr>
          <p:nvPr>
            <p:ph type="body" sz="quarter" idx="23"/>
          </p:nvPr>
        </p:nvSpPr>
        <p:spPr>
          <a:xfrm>
            <a:off x="1981200" y="1403350"/>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Text Placeholder 24">
            <a:extLst>
              <a:ext uri="{FF2B5EF4-FFF2-40B4-BE49-F238E27FC236}">
                <a16:creationId xmlns:a16="http://schemas.microsoft.com/office/drawing/2014/main" id="{321EEC92-A39E-E94D-B2E6-F86BAE8543AF}"/>
              </a:ext>
            </a:extLst>
          </p:cNvPr>
          <p:cNvSpPr>
            <a:spLocks noGrp="1"/>
          </p:cNvSpPr>
          <p:nvPr>
            <p:ph type="body" sz="quarter" idx="24"/>
          </p:nvPr>
        </p:nvSpPr>
        <p:spPr>
          <a:xfrm>
            <a:off x="1981200" y="2378075"/>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8" name="Text Placeholder 24">
            <a:extLst>
              <a:ext uri="{FF2B5EF4-FFF2-40B4-BE49-F238E27FC236}">
                <a16:creationId xmlns:a16="http://schemas.microsoft.com/office/drawing/2014/main" id="{05A623ED-65B4-834F-8518-DA9B1269F13D}"/>
              </a:ext>
            </a:extLst>
          </p:cNvPr>
          <p:cNvSpPr>
            <a:spLocks noGrp="1"/>
          </p:cNvSpPr>
          <p:nvPr>
            <p:ph type="body" sz="quarter" idx="25"/>
          </p:nvPr>
        </p:nvSpPr>
        <p:spPr>
          <a:xfrm>
            <a:off x="1981200" y="3359150"/>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9" name="Text Placeholder 24">
            <a:extLst>
              <a:ext uri="{FF2B5EF4-FFF2-40B4-BE49-F238E27FC236}">
                <a16:creationId xmlns:a16="http://schemas.microsoft.com/office/drawing/2014/main" id="{27D82EA8-413C-D24C-A022-A5076609146A}"/>
              </a:ext>
            </a:extLst>
          </p:cNvPr>
          <p:cNvSpPr>
            <a:spLocks noGrp="1"/>
          </p:cNvSpPr>
          <p:nvPr>
            <p:ph type="body" sz="quarter" idx="26"/>
          </p:nvPr>
        </p:nvSpPr>
        <p:spPr>
          <a:xfrm>
            <a:off x="1981200" y="4343400"/>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0" name="Text Placeholder 24">
            <a:extLst>
              <a:ext uri="{FF2B5EF4-FFF2-40B4-BE49-F238E27FC236}">
                <a16:creationId xmlns:a16="http://schemas.microsoft.com/office/drawing/2014/main" id="{37E7239D-DEAC-7F4E-BAF6-9D7D97413F9A}"/>
              </a:ext>
            </a:extLst>
          </p:cNvPr>
          <p:cNvSpPr>
            <a:spLocks noGrp="1"/>
          </p:cNvSpPr>
          <p:nvPr>
            <p:ph type="body" sz="quarter" idx="27"/>
          </p:nvPr>
        </p:nvSpPr>
        <p:spPr>
          <a:xfrm>
            <a:off x="1981200" y="5318125"/>
            <a:ext cx="3840480" cy="892175"/>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1" name="Text Placeholder 24">
            <a:extLst>
              <a:ext uri="{FF2B5EF4-FFF2-40B4-BE49-F238E27FC236}">
                <a16:creationId xmlns:a16="http://schemas.microsoft.com/office/drawing/2014/main" id="{B11C7D85-DC2F-A745-ADB8-A7CA8256E3D0}"/>
              </a:ext>
            </a:extLst>
          </p:cNvPr>
          <p:cNvSpPr>
            <a:spLocks noGrp="1"/>
          </p:cNvSpPr>
          <p:nvPr>
            <p:ph type="body" sz="quarter" idx="28"/>
          </p:nvPr>
        </p:nvSpPr>
        <p:spPr>
          <a:xfrm>
            <a:off x="7658100" y="1403350"/>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Text Placeholder 24">
            <a:extLst>
              <a:ext uri="{FF2B5EF4-FFF2-40B4-BE49-F238E27FC236}">
                <a16:creationId xmlns:a16="http://schemas.microsoft.com/office/drawing/2014/main" id="{EB74C912-DD8C-AF45-9C63-8F7BBF3C01EA}"/>
              </a:ext>
            </a:extLst>
          </p:cNvPr>
          <p:cNvSpPr>
            <a:spLocks noGrp="1"/>
          </p:cNvSpPr>
          <p:nvPr>
            <p:ph type="body" sz="quarter" idx="29"/>
          </p:nvPr>
        </p:nvSpPr>
        <p:spPr>
          <a:xfrm>
            <a:off x="7658100" y="2378075"/>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3" name="Text Placeholder 24">
            <a:extLst>
              <a:ext uri="{FF2B5EF4-FFF2-40B4-BE49-F238E27FC236}">
                <a16:creationId xmlns:a16="http://schemas.microsoft.com/office/drawing/2014/main" id="{5E8DBD9B-A278-BC4A-920C-02E365359351}"/>
              </a:ext>
            </a:extLst>
          </p:cNvPr>
          <p:cNvSpPr>
            <a:spLocks noGrp="1"/>
          </p:cNvSpPr>
          <p:nvPr>
            <p:ph type="body" sz="quarter" idx="30"/>
          </p:nvPr>
        </p:nvSpPr>
        <p:spPr>
          <a:xfrm>
            <a:off x="7658100" y="3359150"/>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4" name="Text Placeholder 24">
            <a:extLst>
              <a:ext uri="{FF2B5EF4-FFF2-40B4-BE49-F238E27FC236}">
                <a16:creationId xmlns:a16="http://schemas.microsoft.com/office/drawing/2014/main" id="{FF9FB30C-3AED-7D45-A24D-38F4A99E19BA}"/>
              </a:ext>
            </a:extLst>
          </p:cNvPr>
          <p:cNvSpPr>
            <a:spLocks noGrp="1"/>
          </p:cNvSpPr>
          <p:nvPr>
            <p:ph type="body" sz="quarter" idx="31"/>
          </p:nvPr>
        </p:nvSpPr>
        <p:spPr>
          <a:xfrm>
            <a:off x="7658100" y="4343400"/>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5" name="Text Placeholder 24">
            <a:extLst>
              <a:ext uri="{FF2B5EF4-FFF2-40B4-BE49-F238E27FC236}">
                <a16:creationId xmlns:a16="http://schemas.microsoft.com/office/drawing/2014/main" id="{612DBE41-3DAD-064C-BC23-5C041B16A221}"/>
              </a:ext>
            </a:extLst>
          </p:cNvPr>
          <p:cNvSpPr>
            <a:spLocks noGrp="1"/>
          </p:cNvSpPr>
          <p:nvPr>
            <p:ph type="body" sz="quarter" idx="32"/>
          </p:nvPr>
        </p:nvSpPr>
        <p:spPr>
          <a:xfrm>
            <a:off x="7658100" y="5326751"/>
            <a:ext cx="3840480" cy="892175"/>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 name="Picture 2" descr="Text&#10;&#10;Description automatically generated">
            <a:extLst>
              <a:ext uri="{FF2B5EF4-FFF2-40B4-BE49-F238E27FC236}">
                <a16:creationId xmlns:a16="http://schemas.microsoft.com/office/drawing/2014/main" id="{F3C8E8B6-15B9-92DE-0C5F-40F6A4CCD98A}"/>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21841040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552">
          <p15:clr>
            <a:srgbClr val="FBAE40"/>
          </p15:clr>
        </p15:guide>
        <p15:guide id="2" pos="1248">
          <p15:clr>
            <a:srgbClr val="FBAE40"/>
          </p15:clr>
        </p15:guide>
        <p15:guide id="3" pos="4128">
          <p15:clr>
            <a:srgbClr val="FBAE40"/>
          </p15:clr>
        </p15:guide>
        <p15:guide id="4" pos="4824">
          <p15:clr>
            <a:srgbClr val="FBAE40"/>
          </p15:clr>
        </p15:guide>
        <p15:guide id="5" orient="horz" pos="884">
          <p15:clr>
            <a:srgbClr val="FBAE40"/>
          </p15:clr>
        </p15:guide>
        <p15:guide id="6" orient="horz" pos="1498">
          <p15:clr>
            <a:srgbClr val="FBAE40"/>
          </p15:clr>
        </p15:guide>
        <p15:guide id="7" orient="horz" pos="2112" userDrawn="1">
          <p15:clr>
            <a:srgbClr val="FBAE40"/>
          </p15:clr>
        </p15:guide>
        <p15:guide id="8" orient="horz" pos="2736">
          <p15:clr>
            <a:srgbClr val="FBAE40"/>
          </p15:clr>
        </p15:guide>
        <p15:guide id="9" orient="horz" pos="335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esenter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24" name="Picture Placeholder 13">
            <a:extLst>
              <a:ext uri="{FF2B5EF4-FFF2-40B4-BE49-F238E27FC236}">
                <a16:creationId xmlns:a16="http://schemas.microsoft.com/office/drawing/2014/main" id="{03A9CFF3-144D-F242-AB37-45B8D1EA02D3}"/>
              </a:ext>
            </a:extLst>
          </p:cNvPr>
          <p:cNvSpPr>
            <a:spLocks noGrp="1"/>
          </p:cNvSpPr>
          <p:nvPr>
            <p:ph type="pic" sz="quarter" idx="29"/>
          </p:nvPr>
        </p:nvSpPr>
        <p:spPr>
          <a:xfrm>
            <a:off x="8001000" y="3838584"/>
            <a:ext cx="1138238" cy="1463040"/>
          </a:xfrm>
          <a:solidFill>
            <a:schemeClr val="accent3"/>
          </a:solidFill>
        </p:spPr>
        <p:txBody>
          <a:bodyPr/>
          <a:lstStyle>
            <a:lvl1pPr>
              <a:defRPr sz="1400">
                <a:solidFill>
                  <a:schemeClr val="tx2"/>
                </a:solidFill>
              </a:defRPr>
            </a:lvl1pPr>
          </a:lstStyle>
          <a:p>
            <a:r>
              <a:rPr lang="en-US"/>
              <a:t>Click icon to add picture</a:t>
            </a:r>
            <a:endParaRPr lang="en-US" dirty="0"/>
          </a:p>
        </p:txBody>
      </p:sp>
      <p:sp>
        <p:nvSpPr>
          <p:cNvPr id="22" name="Picture Placeholder 13">
            <a:extLst>
              <a:ext uri="{FF2B5EF4-FFF2-40B4-BE49-F238E27FC236}">
                <a16:creationId xmlns:a16="http://schemas.microsoft.com/office/drawing/2014/main" id="{D30E5EF1-DEED-0E4E-842C-164ECBEB862E}"/>
              </a:ext>
            </a:extLst>
          </p:cNvPr>
          <p:cNvSpPr>
            <a:spLocks noGrp="1"/>
          </p:cNvSpPr>
          <p:nvPr>
            <p:ph type="pic" sz="quarter" idx="27"/>
          </p:nvPr>
        </p:nvSpPr>
        <p:spPr>
          <a:xfrm>
            <a:off x="4206875" y="3838584"/>
            <a:ext cx="1138238" cy="1463040"/>
          </a:xfrm>
          <a:solidFill>
            <a:schemeClr val="accent3"/>
          </a:solidFill>
        </p:spPr>
        <p:txBody>
          <a:bodyPr/>
          <a:lstStyle>
            <a:lvl1pPr>
              <a:defRPr sz="1400">
                <a:solidFill>
                  <a:schemeClr val="tx2"/>
                </a:solidFill>
              </a:defRPr>
            </a:lvl1pPr>
          </a:lstStyle>
          <a:p>
            <a:r>
              <a:rPr lang="en-US"/>
              <a:t>Click icon to add picture</a:t>
            </a:r>
            <a:endParaRPr lang="en-US" dirty="0"/>
          </a:p>
        </p:txBody>
      </p:sp>
      <p:sp>
        <p:nvSpPr>
          <p:cNvPr id="20" name="Picture Placeholder 13">
            <a:extLst>
              <a:ext uri="{FF2B5EF4-FFF2-40B4-BE49-F238E27FC236}">
                <a16:creationId xmlns:a16="http://schemas.microsoft.com/office/drawing/2014/main" id="{35166569-9518-9B41-8B53-AA608D40024E}"/>
              </a:ext>
            </a:extLst>
          </p:cNvPr>
          <p:cNvSpPr>
            <a:spLocks noGrp="1"/>
          </p:cNvSpPr>
          <p:nvPr>
            <p:ph type="pic" sz="quarter" idx="25"/>
          </p:nvPr>
        </p:nvSpPr>
        <p:spPr>
          <a:xfrm>
            <a:off x="419100" y="3838584"/>
            <a:ext cx="1138238" cy="1463040"/>
          </a:xfrm>
          <a:solidFill>
            <a:schemeClr val="accent3"/>
          </a:solidFill>
        </p:spPr>
        <p:txBody>
          <a:bodyPr/>
          <a:lstStyle>
            <a:lvl1pPr>
              <a:defRPr sz="1400">
                <a:solidFill>
                  <a:schemeClr val="tx2"/>
                </a:solidFill>
              </a:defRPr>
            </a:lvl1pPr>
          </a:lstStyle>
          <a:p>
            <a:r>
              <a:rPr lang="en-US"/>
              <a:t>Click icon to add picture</a:t>
            </a:r>
            <a:endParaRPr lang="en-US" dirty="0"/>
          </a:p>
        </p:txBody>
      </p:sp>
      <p:sp>
        <p:nvSpPr>
          <p:cNvPr id="18" name="Picture Placeholder 13">
            <a:extLst>
              <a:ext uri="{FF2B5EF4-FFF2-40B4-BE49-F238E27FC236}">
                <a16:creationId xmlns:a16="http://schemas.microsoft.com/office/drawing/2014/main" id="{E7959487-FA6F-9442-8793-172CFAE0C4DD}"/>
              </a:ext>
            </a:extLst>
          </p:cNvPr>
          <p:cNvSpPr>
            <a:spLocks noGrp="1"/>
          </p:cNvSpPr>
          <p:nvPr>
            <p:ph type="pic" sz="quarter" idx="23"/>
          </p:nvPr>
        </p:nvSpPr>
        <p:spPr>
          <a:xfrm>
            <a:off x="8001000" y="1403350"/>
            <a:ext cx="1138238" cy="1463040"/>
          </a:xfrm>
          <a:solidFill>
            <a:schemeClr val="accent3"/>
          </a:solidFill>
        </p:spPr>
        <p:txBody>
          <a:bodyPr/>
          <a:lstStyle>
            <a:lvl1pPr>
              <a:defRPr sz="1400">
                <a:solidFill>
                  <a:schemeClr val="tx2"/>
                </a:solidFill>
              </a:defRPr>
            </a:lvl1pPr>
          </a:lstStyle>
          <a:p>
            <a:r>
              <a:rPr lang="en-US"/>
              <a:t>Click icon to add picture</a:t>
            </a:r>
            <a:endParaRPr lang="en-US" dirty="0"/>
          </a:p>
        </p:txBody>
      </p:sp>
      <p:sp>
        <p:nvSpPr>
          <p:cNvPr id="16" name="Picture Placeholder 13">
            <a:extLst>
              <a:ext uri="{FF2B5EF4-FFF2-40B4-BE49-F238E27FC236}">
                <a16:creationId xmlns:a16="http://schemas.microsoft.com/office/drawing/2014/main" id="{22F3E836-EB9D-0A44-8CBF-55C02225AF98}"/>
              </a:ext>
            </a:extLst>
          </p:cNvPr>
          <p:cNvSpPr>
            <a:spLocks noGrp="1"/>
          </p:cNvSpPr>
          <p:nvPr>
            <p:ph type="pic" sz="quarter" idx="21"/>
          </p:nvPr>
        </p:nvSpPr>
        <p:spPr>
          <a:xfrm>
            <a:off x="4206875" y="1403350"/>
            <a:ext cx="1138238" cy="1463040"/>
          </a:xfrm>
          <a:solidFill>
            <a:schemeClr val="accent3"/>
          </a:solidFill>
        </p:spPr>
        <p:txBody>
          <a:bodyPr/>
          <a:lstStyle>
            <a:lvl1pPr>
              <a:defRPr sz="1400">
                <a:solidFill>
                  <a:schemeClr val="tx2"/>
                </a:solidFill>
              </a:defRPr>
            </a:lvl1pPr>
          </a:lstStyle>
          <a:p>
            <a:r>
              <a:rPr lang="en-US"/>
              <a:t>Click icon to add picture</a:t>
            </a:r>
            <a:endParaRPr lang="en-US" dirty="0"/>
          </a:p>
        </p:txBody>
      </p:sp>
      <p:sp>
        <p:nvSpPr>
          <p:cNvPr id="14" name="Picture Placeholder 13">
            <a:extLst>
              <a:ext uri="{FF2B5EF4-FFF2-40B4-BE49-F238E27FC236}">
                <a16:creationId xmlns:a16="http://schemas.microsoft.com/office/drawing/2014/main" id="{C88ED419-5FB1-1040-9DD4-AB69170FDA91}"/>
              </a:ext>
            </a:extLst>
          </p:cNvPr>
          <p:cNvSpPr>
            <a:spLocks noGrp="1"/>
          </p:cNvSpPr>
          <p:nvPr>
            <p:ph type="pic" sz="quarter" idx="19"/>
          </p:nvPr>
        </p:nvSpPr>
        <p:spPr>
          <a:xfrm>
            <a:off x="419100" y="1403350"/>
            <a:ext cx="1138238" cy="1463040"/>
          </a:xfrm>
          <a:solidFill>
            <a:schemeClr val="accent3"/>
          </a:solidFill>
        </p:spPr>
        <p:txBody>
          <a:bodyPr/>
          <a:lstStyle>
            <a:lvl1pPr>
              <a:defRPr sz="1400">
                <a:solidFill>
                  <a:schemeClr val="tx2"/>
                </a:solidFill>
              </a:defRPr>
            </a:lvl1pPr>
          </a:lstStyle>
          <a:p>
            <a:r>
              <a:rPr lang="en-US"/>
              <a:t>Click icon to add picture</a:t>
            </a:r>
            <a:endParaRPr lang="en-US" dirty="0"/>
          </a:p>
        </p:txBody>
      </p:sp>
      <p:sp>
        <p:nvSpPr>
          <p:cNvPr id="12" name="Text Placeholder 11">
            <a:extLst>
              <a:ext uri="{FF2B5EF4-FFF2-40B4-BE49-F238E27FC236}">
                <a16:creationId xmlns:a16="http://schemas.microsoft.com/office/drawing/2014/main" id="{57559BAC-92F4-B744-9836-450C4A90B309}"/>
              </a:ext>
            </a:extLst>
          </p:cNvPr>
          <p:cNvSpPr>
            <a:spLocks noGrp="1"/>
          </p:cNvSpPr>
          <p:nvPr>
            <p:ph type="body" sz="quarter" idx="18"/>
          </p:nvPr>
        </p:nvSpPr>
        <p:spPr>
          <a:xfrm>
            <a:off x="1714500" y="1403350"/>
            <a:ext cx="2194560" cy="1955800"/>
          </a:xfrm>
        </p:spPr>
        <p:txBody>
          <a:bodyPr/>
          <a:lstStyle>
            <a:lvl1pPr>
              <a:spcAft>
                <a:spcPts val="200"/>
              </a:spcAft>
              <a:defRPr sz="1400" b="1">
                <a:solidFill>
                  <a:srgbClr val="212121"/>
                </a:solidFill>
              </a:defRPr>
            </a:lvl1pPr>
            <a:lvl2pPr marL="0" indent="0">
              <a:buNone/>
              <a:defRPr sz="1400" i="1">
                <a:solidFill>
                  <a:srgbClr val="212121"/>
                </a:solidFill>
              </a:defRPr>
            </a:lvl2pPr>
            <a:lvl3pPr marL="12700" indent="0">
              <a:buNone/>
              <a:tabLst/>
              <a:defRPr sz="1400">
                <a:solidFill>
                  <a:srgbClr val="21212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15" name="Text Placeholder 11">
            <a:extLst>
              <a:ext uri="{FF2B5EF4-FFF2-40B4-BE49-F238E27FC236}">
                <a16:creationId xmlns:a16="http://schemas.microsoft.com/office/drawing/2014/main" id="{34D8682B-ACC9-614A-8FC5-30E2225A0263}"/>
              </a:ext>
            </a:extLst>
          </p:cNvPr>
          <p:cNvSpPr>
            <a:spLocks noGrp="1"/>
          </p:cNvSpPr>
          <p:nvPr>
            <p:ph type="body" sz="quarter" idx="20"/>
          </p:nvPr>
        </p:nvSpPr>
        <p:spPr>
          <a:xfrm>
            <a:off x="5500689" y="1403350"/>
            <a:ext cx="2194560" cy="1955800"/>
          </a:xfrm>
        </p:spPr>
        <p:txBody>
          <a:bodyPr/>
          <a:lstStyle>
            <a:lvl1pPr>
              <a:spcAft>
                <a:spcPts val="200"/>
              </a:spcAft>
              <a:defRPr sz="1400" b="1">
                <a:solidFill>
                  <a:srgbClr val="212121"/>
                </a:solidFill>
              </a:defRPr>
            </a:lvl1pPr>
            <a:lvl2pPr marL="0" indent="0">
              <a:buNone/>
              <a:defRPr sz="1400" i="1">
                <a:solidFill>
                  <a:srgbClr val="212121"/>
                </a:solidFill>
              </a:defRPr>
            </a:lvl2pPr>
            <a:lvl3pPr marL="12700" indent="0">
              <a:buNone/>
              <a:tabLst/>
              <a:defRPr sz="1400">
                <a:solidFill>
                  <a:srgbClr val="21212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17" name="Text Placeholder 11">
            <a:extLst>
              <a:ext uri="{FF2B5EF4-FFF2-40B4-BE49-F238E27FC236}">
                <a16:creationId xmlns:a16="http://schemas.microsoft.com/office/drawing/2014/main" id="{A9DF087C-13B0-8044-B147-F99E711E3B8D}"/>
              </a:ext>
            </a:extLst>
          </p:cNvPr>
          <p:cNvSpPr>
            <a:spLocks noGrp="1"/>
          </p:cNvSpPr>
          <p:nvPr>
            <p:ph type="body" sz="quarter" idx="22"/>
          </p:nvPr>
        </p:nvSpPr>
        <p:spPr>
          <a:xfrm>
            <a:off x="9296400" y="1403350"/>
            <a:ext cx="2194560" cy="1955800"/>
          </a:xfrm>
        </p:spPr>
        <p:txBody>
          <a:bodyPr/>
          <a:lstStyle>
            <a:lvl1pPr>
              <a:spcAft>
                <a:spcPts val="200"/>
              </a:spcAft>
              <a:defRPr sz="1400" b="1">
                <a:solidFill>
                  <a:srgbClr val="212121"/>
                </a:solidFill>
              </a:defRPr>
            </a:lvl1pPr>
            <a:lvl2pPr marL="0" indent="0">
              <a:buNone/>
              <a:defRPr sz="1400" i="1">
                <a:solidFill>
                  <a:srgbClr val="212121"/>
                </a:solidFill>
              </a:defRPr>
            </a:lvl2pPr>
            <a:lvl3pPr marL="12700" indent="0">
              <a:buNone/>
              <a:tabLst/>
              <a:defRPr sz="1400">
                <a:solidFill>
                  <a:srgbClr val="21212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19" name="Text Placeholder 11">
            <a:extLst>
              <a:ext uri="{FF2B5EF4-FFF2-40B4-BE49-F238E27FC236}">
                <a16:creationId xmlns:a16="http://schemas.microsoft.com/office/drawing/2014/main" id="{B68F9AA8-58C0-BD45-A206-0D15796A4D36}"/>
              </a:ext>
            </a:extLst>
          </p:cNvPr>
          <p:cNvSpPr>
            <a:spLocks noGrp="1"/>
          </p:cNvSpPr>
          <p:nvPr>
            <p:ph type="body" sz="quarter" idx="24"/>
          </p:nvPr>
        </p:nvSpPr>
        <p:spPr>
          <a:xfrm>
            <a:off x="1714500" y="3838584"/>
            <a:ext cx="2194560" cy="1955800"/>
          </a:xfrm>
        </p:spPr>
        <p:txBody>
          <a:bodyPr/>
          <a:lstStyle>
            <a:lvl1pPr>
              <a:spcAft>
                <a:spcPts val="200"/>
              </a:spcAft>
              <a:defRPr sz="1400" b="1">
                <a:solidFill>
                  <a:srgbClr val="212121"/>
                </a:solidFill>
              </a:defRPr>
            </a:lvl1pPr>
            <a:lvl2pPr marL="0" indent="0">
              <a:buNone/>
              <a:defRPr sz="1400" i="1">
                <a:solidFill>
                  <a:srgbClr val="212121"/>
                </a:solidFill>
              </a:defRPr>
            </a:lvl2pPr>
            <a:lvl3pPr marL="12700" indent="0">
              <a:buNone/>
              <a:tabLst/>
              <a:defRPr sz="1400">
                <a:solidFill>
                  <a:srgbClr val="21212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21" name="Text Placeholder 11">
            <a:extLst>
              <a:ext uri="{FF2B5EF4-FFF2-40B4-BE49-F238E27FC236}">
                <a16:creationId xmlns:a16="http://schemas.microsoft.com/office/drawing/2014/main" id="{5655B9A0-5BD5-4B4C-87A7-8A7BC98C3663}"/>
              </a:ext>
            </a:extLst>
          </p:cNvPr>
          <p:cNvSpPr>
            <a:spLocks noGrp="1"/>
          </p:cNvSpPr>
          <p:nvPr>
            <p:ph type="body" sz="quarter" idx="26"/>
          </p:nvPr>
        </p:nvSpPr>
        <p:spPr>
          <a:xfrm>
            <a:off x="5500689" y="3838584"/>
            <a:ext cx="2194560" cy="1955800"/>
          </a:xfrm>
        </p:spPr>
        <p:txBody>
          <a:bodyPr/>
          <a:lstStyle>
            <a:lvl1pPr>
              <a:spcAft>
                <a:spcPts val="200"/>
              </a:spcAft>
              <a:defRPr sz="1400" b="1">
                <a:solidFill>
                  <a:srgbClr val="212121"/>
                </a:solidFill>
              </a:defRPr>
            </a:lvl1pPr>
            <a:lvl2pPr marL="0" indent="0">
              <a:buNone/>
              <a:defRPr sz="1400" i="1">
                <a:solidFill>
                  <a:srgbClr val="212121"/>
                </a:solidFill>
              </a:defRPr>
            </a:lvl2pPr>
            <a:lvl3pPr marL="12700" indent="0">
              <a:buNone/>
              <a:tabLst/>
              <a:defRPr sz="1400">
                <a:solidFill>
                  <a:srgbClr val="21212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23" name="Text Placeholder 11">
            <a:extLst>
              <a:ext uri="{FF2B5EF4-FFF2-40B4-BE49-F238E27FC236}">
                <a16:creationId xmlns:a16="http://schemas.microsoft.com/office/drawing/2014/main" id="{F2FB16EA-50E6-7147-BF52-0D186E431275}"/>
              </a:ext>
            </a:extLst>
          </p:cNvPr>
          <p:cNvSpPr>
            <a:spLocks noGrp="1"/>
          </p:cNvSpPr>
          <p:nvPr>
            <p:ph type="body" sz="quarter" idx="28"/>
          </p:nvPr>
        </p:nvSpPr>
        <p:spPr>
          <a:xfrm>
            <a:off x="9296400" y="3838584"/>
            <a:ext cx="2194560" cy="1955800"/>
          </a:xfrm>
        </p:spPr>
        <p:txBody>
          <a:bodyPr/>
          <a:lstStyle>
            <a:lvl1pPr>
              <a:spcAft>
                <a:spcPts val="200"/>
              </a:spcAft>
              <a:defRPr sz="1400" b="1">
                <a:solidFill>
                  <a:srgbClr val="212121"/>
                </a:solidFill>
              </a:defRPr>
            </a:lvl1pPr>
            <a:lvl2pPr marL="0" indent="0">
              <a:buNone/>
              <a:defRPr sz="1400" i="1">
                <a:solidFill>
                  <a:srgbClr val="212121"/>
                </a:solidFill>
              </a:defRPr>
            </a:lvl2pPr>
            <a:lvl3pPr marL="12700" indent="0">
              <a:buNone/>
              <a:tabLst/>
              <a:defRPr sz="1400">
                <a:solidFill>
                  <a:srgbClr val="21212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pic>
        <p:nvPicPr>
          <p:cNvPr id="3" name="Picture 2" descr="Text&#10;&#10;Description automatically generated">
            <a:extLst>
              <a:ext uri="{FF2B5EF4-FFF2-40B4-BE49-F238E27FC236}">
                <a16:creationId xmlns:a16="http://schemas.microsoft.com/office/drawing/2014/main" id="{FFDD0E8E-1442-D1CD-FDD6-6F1C4CD12602}"/>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2367970595"/>
      </p:ext>
    </p:extLst>
  </p:cSld>
  <p:clrMapOvr>
    <a:masterClrMapping/>
  </p:clrMapOvr>
  <p:extLst>
    <p:ext uri="{DCECCB84-F9BA-43D5-87BE-67443E8EF086}">
      <p15:sldGuideLst xmlns:p15="http://schemas.microsoft.com/office/powerpoint/2012/main">
        <p15:guide id="1" pos="2650" userDrawn="1">
          <p15:clr>
            <a:srgbClr val="FBAE40"/>
          </p15:clr>
        </p15:guide>
        <p15:guide id="2" pos="5030" userDrawn="1">
          <p15:clr>
            <a:srgbClr val="FBAE40"/>
          </p15:clr>
        </p15:guide>
        <p15:guide id="3" orient="horz" pos="2400" userDrawn="1">
          <p15:clr>
            <a:srgbClr val="FBAE40"/>
          </p15:clr>
        </p15:guide>
        <p15:guide id="4" pos="1080" userDrawn="1">
          <p15:clr>
            <a:srgbClr val="FBAE40"/>
          </p15:clr>
        </p15:guide>
        <p15:guide id="5" pos="3465" userDrawn="1">
          <p15:clr>
            <a:srgbClr val="FBAE40"/>
          </p15:clr>
        </p15:guide>
        <p15:guide id="6" pos="5856" userDrawn="1">
          <p15:clr>
            <a:srgbClr val="FBAE40"/>
          </p15:clr>
        </p15:guide>
        <p15:guide id="7" orient="horz" pos="884"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Righ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E5A1687-B173-3C4B-B080-DF7BBD030F6B}"/>
              </a:ext>
            </a:extLst>
          </p:cNvPr>
          <p:cNvSpPr>
            <a:spLocks noGrp="1"/>
          </p:cNvSpPr>
          <p:nvPr>
            <p:ph type="pic" sz="quarter" idx="13"/>
          </p:nvPr>
        </p:nvSpPr>
        <p:spPr>
          <a:xfrm>
            <a:off x="5814060" y="0"/>
            <a:ext cx="6377940" cy="6857999"/>
          </a:xfrm>
          <a:solidFill>
            <a:schemeClr val="accent3"/>
          </a:solidFill>
        </p:spPr>
        <p:txBody>
          <a:bodyPr/>
          <a:lstStyle>
            <a:lvl1pPr>
              <a:defRPr>
                <a:solidFill>
                  <a:schemeClr val="tx2"/>
                </a:solidFill>
              </a:defRPr>
            </a:lvl1pPr>
          </a:lstStyle>
          <a:p>
            <a:r>
              <a:rPr lang="en-US"/>
              <a:t>Click icon to add picture</a:t>
            </a:r>
            <a:endParaRPr lang="en-US" dirty="0"/>
          </a:p>
        </p:txBody>
      </p:sp>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2400300"/>
            <a:ext cx="5155223" cy="3810000"/>
          </a:xfrm>
        </p:spPr>
        <p:txBody>
          <a:bodyPr/>
          <a:lstStyle>
            <a:lvl1pPr>
              <a:defRPr>
                <a:solidFill>
                  <a:srgbClr val="212121"/>
                </a:solidFill>
              </a:defRPr>
            </a:lvl1pPr>
            <a:lvl2pPr marL="174625" indent="-174625">
              <a:buClr>
                <a:schemeClr val="tx2"/>
              </a:buClr>
              <a:buFont typeface="Arial" panose="020B0604020202020204" pitchFamily="34" charset="0"/>
              <a:buChar char="•"/>
              <a:defRPr>
                <a:solidFill>
                  <a:srgbClr val="212121"/>
                </a:solidFill>
              </a:defRPr>
            </a:lvl2pPr>
            <a:lvl3pPr>
              <a:buClr>
                <a:schemeClr val="tx2"/>
              </a:buClr>
              <a:defRPr>
                <a:solidFill>
                  <a:srgbClr val="212121"/>
                </a:solidFill>
              </a:defRPr>
            </a:lvl3pPr>
            <a:lvl4pPr>
              <a:buClr>
                <a:schemeClr val="tx2"/>
              </a:buCl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sp>
        <p:nvSpPr>
          <p:cNvPr id="4" name="Title 1">
            <a:extLst>
              <a:ext uri="{FF2B5EF4-FFF2-40B4-BE49-F238E27FC236}">
                <a16:creationId xmlns:a16="http://schemas.microsoft.com/office/drawing/2014/main" id="{294D2D73-EE0E-202C-17A0-7C9C2608BD70}"/>
              </a:ext>
            </a:extLst>
          </p:cNvPr>
          <p:cNvSpPr>
            <a:spLocks noGrp="1"/>
          </p:cNvSpPr>
          <p:nvPr>
            <p:ph type="title"/>
          </p:nvPr>
        </p:nvSpPr>
        <p:spPr>
          <a:xfrm>
            <a:off x="419100" y="419100"/>
            <a:ext cx="5155223" cy="1777561"/>
          </a:xfrm>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4284725704"/>
      </p:ext>
    </p:extLst>
  </p:cSld>
  <p:clrMapOvr>
    <a:masterClrMapping/>
  </p:clrMapOvr>
  <p:extLst>
    <p:ext uri="{DCECCB84-F9BA-43D5-87BE-67443E8EF086}">
      <p15:sldGuideLst xmlns:p15="http://schemas.microsoft.com/office/powerpoint/2012/main">
        <p15:guide id="2" orient="horz" pos="1512"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E5A1687-B173-3C4B-B080-DF7BBD030F6B}"/>
              </a:ext>
            </a:extLst>
          </p:cNvPr>
          <p:cNvSpPr>
            <a:spLocks noGrp="1"/>
          </p:cNvSpPr>
          <p:nvPr>
            <p:ph type="pic" sz="quarter" idx="13"/>
          </p:nvPr>
        </p:nvSpPr>
        <p:spPr>
          <a:xfrm>
            <a:off x="0" y="0"/>
            <a:ext cx="5829301" cy="6857999"/>
          </a:xfrm>
          <a:solidFill>
            <a:schemeClr val="accent3"/>
          </a:solidFill>
        </p:spPr>
        <p:txBody>
          <a:bodyPr/>
          <a:lstStyle>
            <a:lvl1pPr>
              <a:defRPr>
                <a:solidFill>
                  <a:schemeClr val="tx2"/>
                </a:solidFill>
              </a:defRPr>
            </a:lvl1pPr>
          </a:lstStyle>
          <a:p>
            <a:r>
              <a:rPr lang="en-US"/>
              <a:t>Click icon to add picture</a:t>
            </a:r>
            <a:endParaRPr lang="en-US" dirty="0"/>
          </a:p>
        </p:txBody>
      </p:sp>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6362700" y="2400300"/>
            <a:ext cx="5410200" cy="3810000"/>
          </a:xfrm>
        </p:spPr>
        <p:txBody>
          <a:bodyPr/>
          <a:lstStyle>
            <a:lvl1pPr>
              <a:defRPr>
                <a:solidFill>
                  <a:srgbClr val="212121"/>
                </a:solidFill>
              </a:defRPr>
            </a:lvl1pPr>
            <a:lvl2pPr marL="174625" indent="-174625">
              <a:buClrTx/>
              <a:buFont typeface="Arial" panose="020B0604020202020204" pitchFamily="34" charset="0"/>
              <a:buChar char="•"/>
              <a:defRPr>
                <a:solidFill>
                  <a:srgbClr val="212121"/>
                </a:solidFill>
              </a:defRPr>
            </a:lvl2pPr>
            <a:lvl3pPr>
              <a:buClrTx/>
              <a:defRPr>
                <a:solidFill>
                  <a:srgbClr val="212121"/>
                </a:solidFill>
              </a:defRPr>
            </a:lvl3pPr>
            <a:lvl4pPr>
              <a:buClrTx/>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sp>
        <p:nvSpPr>
          <p:cNvPr id="4" name="Title 1">
            <a:extLst>
              <a:ext uri="{FF2B5EF4-FFF2-40B4-BE49-F238E27FC236}">
                <a16:creationId xmlns:a16="http://schemas.microsoft.com/office/drawing/2014/main" id="{4334DEC1-5B42-CB2D-AE33-3E247803673F}"/>
              </a:ext>
            </a:extLst>
          </p:cNvPr>
          <p:cNvSpPr>
            <a:spLocks noGrp="1"/>
          </p:cNvSpPr>
          <p:nvPr>
            <p:ph type="title"/>
          </p:nvPr>
        </p:nvSpPr>
        <p:spPr>
          <a:xfrm>
            <a:off x="6371897" y="419100"/>
            <a:ext cx="5410200" cy="1777561"/>
          </a:xfrm>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667974532"/>
      </p:ext>
    </p:extLst>
  </p:cSld>
  <p:clrMapOvr>
    <a:masterClrMapping/>
  </p:clrMapOvr>
  <p:extLst>
    <p:ext uri="{DCECCB84-F9BA-43D5-87BE-67443E8EF086}">
      <p15:sldGuideLst xmlns:p15="http://schemas.microsoft.com/office/powerpoint/2012/main">
        <p15:guide id="2" pos="4008" userDrawn="1">
          <p15:clr>
            <a:srgbClr val="FBAE40"/>
          </p15:clr>
        </p15:guide>
        <p15:guide id="4" orient="horz" pos="1512"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Lar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CBB3E71-68E9-0C42-A1F5-AAC39EAA6DE7}"/>
              </a:ext>
            </a:extLst>
          </p:cNvPr>
          <p:cNvSpPr>
            <a:spLocks noGrp="1"/>
          </p:cNvSpPr>
          <p:nvPr>
            <p:ph type="pic" sz="quarter" idx="13"/>
          </p:nvPr>
        </p:nvSpPr>
        <p:spPr>
          <a:xfrm>
            <a:off x="0" y="1403350"/>
            <a:ext cx="12192000" cy="5454650"/>
          </a:xfrm>
          <a:solidFill>
            <a:schemeClr val="accent3"/>
          </a:solidFill>
        </p:spPr>
        <p:txBody>
          <a:bodyPr/>
          <a:lstStyle>
            <a:lvl1pPr>
              <a:defRPr>
                <a:solidFill>
                  <a:schemeClr val="tx2"/>
                </a:solidFill>
              </a:defRPr>
            </a:lvl1pPr>
          </a:lstStyle>
          <a:p>
            <a:r>
              <a:rPr lang="en-US"/>
              <a:t>Click icon to add picture</a:t>
            </a:r>
            <a:endParaRPr lang="en-US" dirty="0"/>
          </a:p>
        </p:txBody>
      </p:sp>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pic>
        <p:nvPicPr>
          <p:cNvPr id="3" name="Picture 2" descr="Text&#10;&#10;Description automatically generated">
            <a:extLst>
              <a:ext uri="{FF2B5EF4-FFF2-40B4-BE49-F238E27FC236}">
                <a16:creationId xmlns:a16="http://schemas.microsoft.com/office/drawing/2014/main" id="{A54797B6-7C2A-BA00-35CD-550A44C0D1B7}"/>
              </a:ext>
            </a:extLst>
          </p:cNvPr>
          <p:cNvPicPr>
            <a:picLocks noChangeAspect="1"/>
          </p:cNvPicPr>
          <p:nvPr userDrawn="1"/>
        </p:nvPicPr>
        <p:blipFill>
          <a:blip r:embed="rId2"/>
          <a:stretch>
            <a:fillRect/>
          </a:stretch>
        </p:blipFill>
        <p:spPr>
          <a:xfrm>
            <a:off x="10309860" y="339154"/>
            <a:ext cx="1553486" cy="485273"/>
          </a:xfrm>
          <a:prstGeom prst="rect">
            <a:avLst/>
          </a:prstGeom>
        </p:spPr>
      </p:pic>
      <p:sp>
        <p:nvSpPr>
          <p:cNvPr id="4" name="Title 1">
            <a:extLst>
              <a:ext uri="{FF2B5EF4-FFF2-40B4-BE49-F238E27FC236}">
                <a16:creationId xmlns:a16="http://schemas.microsoft.com/office/drawing/2014/main" id="{226AA1CE-AC18-9C55-AAB8-CEA1D2493C62}"/>
              </a:ext>
            </a:extLst>
          </p:cNvPr>
          <p:cNvSpPr>
            <a:spLocks noGrp="1"/>
          </p:cNvSpPr>
          <p:nvPr>
            <p:ph type="title"/>
          </p:nvPr>
        </p:nvSpPr>
        <p:spPr>
          <a:xfrm>
            <a:off x="419100" y="419101"/>
            <a:ext cx="9596168" cy="457020"/>
          </a:xfrm>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4093796265"/>
      </p:ext>
    </p:extLst>
  </p:cSld>
  <p:clrMapOvr>
    <a:masterClrMapping/>
  </p:clrMapOvr>
  <p:extLst>
    <p:ext uri="{DCECCB84-F9BA-43D5-87BE-67443E8EF086}">
      <p15:sldGuideLst xmlns:p15="http://schemas.microsoft.com/office/powerpoint/2012/main">
        <p15:guide id="1" orient="horz" pos="884"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Side-by-Sid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7D6BA0-372E-9EFE-3877-BEEE0D21C7B3}"/>
              </a:ext>
            </a:extLst>
          </p:cNvPr>
          <p:cNvSpPr/>
          <p:nvPr userDrawn="1"/>
        </p:nvSpPr>
        <p:spPr>
          <a:xfrm>
            <a:off x="5676900" y="1402915"/>
            <a:ext cx="6515100" cy="54550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dirty="0">
              <a:solidFill>
                <a:schemeClr val="tx1"/>
              </a:solidFill>
              <a:latin typeface="Inter" panose="02000503000000020004" pitchFamily="2" charset="0"/>
            </a:endParaRPr>
          </a:p>
        </p:txBody>
      </p:sp>
      <p:sp>
        <p:nvSpPr>
          <p:cNvPr id="4" name="Rectangle 3">
            <a:extLst>
              <a:ext uri="{FF2B5EF4-FFF2-40B4-BE49-F238E27FC236}">
                <a16:creationId xmlns:a16="http://schemas.microsoft.com/office/drawing/2014/main" id="{AE7B5E4C-27FE-36D0-B175-6C8108EB67C1}"/>
              </a:ext>
            </a:extLst>
          </p:cNvPr>
          <p:cNvSpPr/>
          <p:nvPr userDrawn="1"/>
        </p:nvSpPr>
        <p:spPr>
          <a:xfrm>
            <a:off x="0" y="1402915"/>
            <a:ext cx="5676900" cy="5455085"/>
          </a:xfrm>
          <a:prstGeom prst="rect">
            <a:avLst/>
          </a:pr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dirty="0">
              <a:solidFill>
                <a:schemeClr val="tx1"/>
              </a:solidFill>
              <a:latin typeface="Inter" panose="02000503000000020004" pitchFamily="2" charset="0"/>
            </a:endParaRPr>
          </a:p>
        </p:txBody>
      </p:sp>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chemeClr val="bg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96168" cy="45702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49"/>
            <a:ext cx="4838700" cy="4806951"/>
          </a:xfrm>
          <a:noFill/>
        </p:spPr>
        <p:txBody>
          <a:bodyPr lIns="0" tIns="182880" rIns="182880" bIns="182880"/>
          <a:lstStyle>
            <a:lvl1pPr>
              <a:buClr>
                <a:schemeClr val="bg1"/>
              </a:buClr>
              <a:defRPr>
                <a:solidFill>
                  <a:schemeClr val="bg1"/>
                </a:solidFill>
              </a:defRPr>
            </a:lvl1pPr>
            <a:lvl2pPr marL="174625" indent="-174625">
              <a:buClr>
                <a:schemeClr val="bg1"/>
              </a:buClr>
              <a:buFont typeface="Arial" panose="020B0604020202020204" pitchFamily="34" charset="0"/>
              <a:buChar cha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6096000" y="1403349"/>
            <a:ext cx="5676900" cy="4806951"/>
          </a:xfrm>
          <a:noFill/>
        </p:spPr>
        <p:txBody>
          <a:bodyPr lIns="0" tIns="182880" rIns="182880" bIns="182880"/>
          <a:lstStyle>
            <a:lvl1pPr>
              <a:defRPr>
                <a:solidFill>
                  <a:srgbClr val="212121"/>
                </a:solidFill>
              </a:defRPr>
            </a:lvl1pPr>
            <a:lvl2pPr marL="174625" indent="-174625">
              <a:buClr>
                <a:schemeClr val="tx2"/>
              </a:buClr>
              <a:buFont typeface="Arial" panose="020B0604020202020204" pitchFamily="34" charset="0"/>
              <a:buChar char="•"/>
              <a:defRPr>
                <a:solidFill>
                  <a:srgbClr val="212121"/>
                </a:solidFill>
              </a:defRPr>
            </a:lvl2pPr>
            <a:lvl3pPr>
              <a:buClr>
                <a:schemeClr val="tx2"/>
              </a:buClr>
              <a:defRPr>
                <a:solidFill>
                  <a:srgbClr val="212121"/>
                </a:solidFill>
              </a:defRPr>
            </a:lvl3pPr>
            <a:lvl4pPr>
              <a:buClr>
                <a:schemeClr val="tx2"/>
              </a:buClr>
              <a:defRPr>
                <a:solidFill>
                  <a:srgbClr val="212121"/>
                </a:solidFill>
              </a:defRPr>
            </a:lvl4pPr>
            <a:lvl5pPr>
              <a:buClr>
                <a:schemeClr val="bg1"/>
              </a:buCl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9" name="Picture 8" descr="Text&#10;&#10;Description automatically generated">
            <a:extLst>
              <a:ext uri="{FF2B5EF4-FFF2-40B4-BE49-F238E27FC236}">
                <a16:creationId xmlns:a16="http://schemas.microsoft.com/office/drawing/2014/main" id="{E5F8CA6B-89DC-9D64-DE2A-574599892E86}"/>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380262322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884"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Side-by-S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7D6BA0-372E-9EFE-3877-BEEE0D21C7B3}"/>
              </a:ext>
            </a:extLst>
          </p:cNvPr>
          <p:cNvSpPr/>
          <p:nvPr userDrawn="1"/>
        </p:nvSpPr>
        <p:spPr>
          <a:xfrm>
            <a:off x="5676900" y="1"/>
            <a:ext cx="65151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dirty="0">
              <a:solidFill>
                <a:schemeClr val="tx1"/>
              </a:solidFill>
              <a:latin typeface="Inter" panose="02000503000000020004" pitchFamily="2" charset="0"/>
            </a:endParaRPr>
          </a:p>
        </p:txBody>
      </p:sp>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chemeClr val="tx2"/>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chemeClr val="bg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1" y="419101"/>
            <a:ext cx="4838700" cy="45702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49"/>
            <a:ext cx="4838700" cy="4806951"/>
          </a:xfrm>
          <a:noFill/>
        </p:spPr>
        <p:txBody>
          <a:bodyPr lIns="0" tIns="182880" rIns="182880" bIns="182880"/>
          <a:lstStyle>
            <a:lvl1pPr>
              <a:buClr>
                <a:schemeClr val="bg1"/>
              </a:buClr>
              <a:defRPr>
                <a:solidFill>
                  <a:srgbClr val="212121"/>
                </a:solidFill>
              </a:defRPr>
            </a:lvl1pPr>
            <a:lvl2pPr marL="174625" indent="-174625">
              <a:buClrTx/>
              <a:buFont typeface="Arial" panose="020B0604020202020204" pitchFamily="34" charset="0"/>
              <a:buChar char="•"/>
              <a:defRPr>
                <a:solidFill>
                  <a:srgbClr val="212121"/>
                </a:solidFill>
              </a:defRPr>
            </a:lvl2pPr>
            <a:lvl3pPr>
              <a:buClrTx/>
              <a:defRPr>
                <a:solidFill>
                  <a:srgbClr val="212121"/>
                </a:solidFill>
              </a:defRPr>
            </a:lvl3pPr>
            <a:lvl4pPr>
              <a:buClrTx/>
              <a:defRPr>
                <a:solidFill>
                  <a:srgbClr val="212121"/>
                </a:solidFill>
              </a:defRPr>
            </a:lvl4pPr>
            <a:lvl5pPr>
              <a:buClr>
                <a:schemeClr val="bg1"/>
              </a:buCl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6096000" y="1403349"/>
            <a:ext cx="5676900" cy="4806951"/>
          </a:xfrm>
          <a:noFill/>
        </p:spPr>
        <p:txBody>
          <a:bodyPr lIns="0" tIns="182880" rIns="182880" bIns="182880"/>
          <a:lstStyle>
            <a:lvl1pPr>
              <a:defRPr>
                <a:solidFill>
                  <a:schemeClr val="bg1"/>
                </a:solidFill>
              </a:defRPr>
            </a:lvl1pPr>
            <a:lvl2pPr marL="174625" indent="-174625">
              <a:buClr>
                <a:schemeClr val="bg1"/>
              </a:buClr>
              <a:buFont typeface="Arial" panose="020B0604020202020204" pitchFamily="34" charset="0"/>
              <a:buChar cha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9" name="Picture 8" descr="Text&#10;&#10;Description automatically generated">
            <a:extLst>
              <a:ext uri="{FF2B5EF4-FFF2-40B4-BE49-F238E27FC236}">
                <a16:creationId xmlns:a16="http://schemas.microsoft.com/office/drawing/2014/main" id="{DCA04741-1558-2ADE-D887-5A373050980D}"/>
              </a:ext>
            </a:extLst>
          </p:cNvPr>
          <p:cNvPicPr>
            <a:picLocks noChangeAspect="1"/>
          </p:cNvPicPr>
          <p:nvPr userDrawn="1"/>
        </p:nvPicPr>
        <p:blipFill>
          <a:blip r:embed="rId2"/>
          <a:stretch>
            <a:fillRect/>
          </a:stretch>
        </p:blipFill>
        <p:spPr>
          <a:xfrm>
            <a:off x="10309857" y="339154"/>
            <a:ext cx="1553489" cy="485273"/>
          </a:xfrm>
          <a:prstGeom prst="rect">
            <a:avLst/>
          </a:prstGeom>
        </p:spPr>
      </p:pic>
    </p:spTree>
    <p:extLst>
      <p:ext uri="{BB962C8B-B14F-4D97-AF65-F5344CB8AC3E}">
        <p14:creationId xmlns:p14="http://schemas.microsoft.com/office/powerpoint/2010/main" val="579359531"/>
      </p:ext>
    </p:extLst>
  </p:cSld>
  <p:clrMapOvr>
    <a:masterClrMapping/>
  </p:clrMapOvr>
  <p:extLst>
    <p:ext uri="{DCECCB84-F9BA-43D5-87BE-67443E8EF086}">
      <p15:sldGuideLst xmlns:p15="http://schemas.microsoft.com/office/powerpoint/2012/main">
        <p15:guide id="2" orient="horz" userDrawn="1">
          <p15:clr>
            <a:srgbClr val="FBAE40"/>
          </p15:clr>
        </p15:guide>
        <p15:guide id="4" orient="horz" pos="456"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Statement 1">
    <p:bg>
      <p:bgPr>
        <a:solidFill>
          <a:srgbClr val="005E60"/>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FC2E251-1249-1447-8D56-F6A4533673E3}"/>
              </a:ext>
            </a:extLst>
          </p:cNvPr>
          <p:cNvSpPr>
            <a:spLocks noGrp="1"/>
          </p:cNvSpPr>
          <p:nvPr>
            <p:ph type="ftr" sz="quarter" idx="10"/>
          </p:nvPr>
        </p:nvSpPr>
        <p:spPr/>
        <p:txBody>
          <a:bodyPr/>
          <a:lstStyle>
            <a:lvl1pPr>
              <a:defRPr>
                <a:solidFill>
                  <a:schemeClr val="tx1"/>
                </a:solidFill>
              </a:defRPr>
            </a:lvl1pPr>
          </a:lstStyle>
          <a:p>
            <a:r>
              <a:rPr lang="en-US"/>
              <a:t>© 2023 GE Vernova and/or its affiliates. All rights reserved.</a:t>
            </a:r>
            <a:endParaRPr lang="en-US" dirty="0"/>
          </a:p>
        </p:txBody>
      </p:sp>
      <p:sp>
        <p:nvSpPr>
          <p:cNvPr id="4" name="Slide Number Placeholder 3">
            <a:extLst>
              <a:ext uri="{FF2B5EF4-FFF2-40B4-BE49-F238E27FC236}">
                <a16:creationId xmlns:a16="http://schemas.microsoft.com/office/drawing/2014/main" id="{EB59930B-38D7-924C-B6F1-36FF815DB247}"/>
              </a:ext>
            </a:extLst>
          </p:cNvPr>
          <p:cNvSpPr>
            <a:spLocks noGrp="1"/>
          </p:cNvSpPr>
          <p:nvPr>
            <p:ph type="sldNum" sz="quarter" idx="11"/>
          </p:nvPr>
        </p:nvSpPr>
        <p:spPr/>
        <p:txBody>
          <a:bodyPr/>
          <a:lstStyle>
            <a:lvl1pPr>
              <a:defRPr>
                <a:solidFill>
                  <a:schemeClr val="tx1"/>
                </a:solidFill>
              </a:defRPr>
            </a:lvl1pPr>
          </a:lstStyle>
          <a:p>
            <a:fld id="{7A7A97EF-C944-4447-B862-B593E9B4A0FF}" type="slidenum">
              <a:rPr lang="en-US" smtClean="0"/>
              <a:pPr/>
              <a:t>‹#›</a:t>
            </a:fld>
            <a:endParaRPr lang="en-US" dirty="0"/>
          </a:p>
        </p:txBody>
      </p:sp>
      <p:sp>
        <p:nvSpPr>
          <p:cNvPr id="8" name="Text Placeholder 7">
            <a:extLst>
              <a:ext uri="{FF2B5EF4-FFF2-40B4-BE49-F238E27FC236}">
                <a16:creationId xmlns:a16="http://schemas.microsoft.com/office/drawing/2014/main" id="{1AA982C6-876D-DD40-A175-F032C52F2D95}"/>
              </a:ext>
            </a:extLst>
          </p:cNvPr>
          <p:cNvSpPr>
            <a:spLocks noGrp="1"/>
          </p:cNvSpPr>
          <p:nvPr>
            <p:ph type="body" sz="quarter" idx="12" hasCustomPrompt="1"/>
          </p:nvPr>
        </p:nvSpPr>
        <p:spPr>
          <a:xfrm>
            <a:off x="3048001" y="615950"/>
            <a:ext cx="5494420" cy="5486400"/>
          </a:xfrm>
        </p:spPr>
        <p:txBody>
          <a:bodyPr anchor="t" anchorCtr="0"/>
          <a:lstStyle>
            <a:lvl1pPr marL="0" indent="0">
              <a:lnSpc>
                <a:spcPct val="85000"/>
              </a:lnSpc>
              <a:spcAft>
                <a:spcPts val="1000"/>
              </a:spcAft>
              <a:defRPr sz="5000" cap="all" baseline="0">
                <a:solidFill>
                  <a:schemeClr val="tx1"/>
                </a:solidFill>
                <a:latin typeface="Sons Condensed Extrabold" panose="02060906060206060203" pitchFamily="18" charset="0"/>
              </a:defRPr>
            </a:lvl1pPr>
            <a:lvl2pPr marL="0" indent="0">
              <a:lnSpc>
                <a:spcPct val="100000"/>
              </a:lnSpc>
              <a:buFont typeface="Arial"/>
              <a:buNone/>
              <a:defRPr>
                <a:solidFill>
                  <a:schemeClr val="tx1"/>
                </a:solidFill>
              </a:defRPr>
            </a:lvl2pPr>
            <a:lvl3pPr marL="0" indent="0">
              <a:lnSpc>
                <a:spcPct val="85000"/>
              </a:lnSpc>
              <a:buNone/>
              <a:defRPr sz="5000">
                <a:solidFill>
                  <a:schemeClr val="tx1"/>
                </a:solidFill>
              </a:defRPr>
            </a:lvl3pPr>
            <a:lvl4pPr marL="0" indent="0">
              <a:lnSpc>
                <a:spcPct val="90000"/>
              </a:lnSpc>
              <a:buNone/>
              <a:defRPr sz="3200">
                <a:solidFill>
                  <a:schemeClr val="tx1"/>
                </a:solidFill>
              </a:defRPr>
            </a:lvl4pPr>
            <a:lvl5pPr marL="0" indent="0">
              <a:lnSpc>
                <a:spcPct val="100000"/>
              </a:lnSpc>
              <a:buClr>
                <a:schemeClr val="accent4"/>
              </a:buClr>
              <a:buFont typeface="Arial"/>
              <a:buNone/>
              <a:defRPr sz="1400">
                <a:solidFill>
                  <a:schemeClr val="tx1"/>
                </a:solidFill>
              </a:defRPr>
            </a:lvl5pPr>
          </a:lstStyle>
          <a:p>
            <a:pPr lvl="0"/>
            <a:r>
              <a:rPr lang="en-US" dirty="0"/>
              <a:t>CLICK TO EDIT MASTER TEXT STYLES</a:t>
            </a:r>
          </a:p>
        </p:txBody>
      </p:sp>
      <p:cxnSp>
        <p:nvCxnSpPr>
          <p:cNvPr id="2" name="Straight Connector 1">
            <a:extLst>
              <a:ext uri="{FF2B5EF4-FFF2-40B4-BE49-F238E27FC236}">
                <a16:creationId xmlns:a16="http://schemas.microsoft.com/office/drawing/2014/main" id="{21459A54-2B36-0597-98AB-2AD5027C3A5A}"/>
              </a:ext>
            </a:extLst>
          </p:cNvPr>
          <p:cNvCxnSpPr>
            <a:cxnSpLocks/>
          </p:cNvCxnSpPr>
          <p:nvPr userDrawn="1"/>
        </p:nvCxnSpPr>
        <p:spPr>
          <a:xfrm>
            <a:off x="2946446" y="640174"/>
            <a:ext cx="0" cy="5486400"/>
          </a:xfrm>
          <a:prstGeom prst="line">
            <a:avLst/>
          </a:prstGeom>
          <a:ln w="19050">
            <a:solidFill>
              <a:srgbClr val="C8FF08"/>
            </a:solidFill>
          </a:ln>
        </p:spPr>
        <p:style>
          <a:lnRef idx="1">
            <a:schemeClr val="accent1"/>
          </a:lnRef>
          <a:fillRef idx="0">
            <a:schemeClr val="accent1"/>
          </a:fillRef>
          <a:effectRef idx="0">
            <a:schemeClr val="accent1"/>
          </a:effectRef>
          <a:fontRef idx="minor">
            <a:schemeClr val="tx1"/>
          </a:fontRef>
        </p:style>
      </p:cxnSp>
      <p:pic>
        <p:nvPicPr>
          <p:cNvPr id="6" name="Picture 5" descr="Text&#10;&#10;Description automatically generated">
            <a:extLst>
              <a:ext uri="{FF2B5EF4-FFF2-40B4-BE49-F238E27FC236}">
                <a16:creationId xmlns:a16="http://schemas.microsoft.com/office/drawing/2014/main" id="{3144293E-2C00-D4C2-B60A-12BE7EAB8F50}"/>
              </a:ext>
            </a:extLst>
          </p:cNvPr>
          <p:cNvPicPr>
            <a:picLocks noChangeAspect="1"/>
          </p:cNvPicPr>
          <p:nvPr userDrawn="1"/>
        </p:nvPicPr>
        <p:blipFill>
          <a:blip r:embed="rId2"/>
          <a:stretch>
            <a:fillRect/>
          </a:stretch>
        </p:blipFill>
        <p:spPr>
          <a:xfrm>
            <a:off x="10309857" y="339154"/>
            <a:ext cx="1553489" cy="485273"/>
          </a:xfrm>
          <a:prstGeom prst="rect">
            <a:avLst/>
          </a:prstGeom>
        </p:spPr>
      </p:pic>
    </p:spTree>
    <p:extLst>
      <p:ext uri="{BB962C8B-B14F-4D97-AF65-F5344CB8AC3E}">
        <p14:creationId xmlns:p14="http://schemas.microsoft.com/office/powerpoint/2010/main" val="140518822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192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Statement 3">
    <p:bg>
      <p:bgPr>
        <a:solidFill>
          <a:schemeClr val="tx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FC2E251-1249-1447-8D56-F6A4533673E3}"/>
              </a:ext>
            </a:extLst>
          </p:cNvPr>
          <p:cNvSpPr>
            <a:spLocks noGrp="1"/>
          </p:cNvSpPr>
          <p:nvPr>
            <p:ph type="ftr" sz="quarter" idx="10"/>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4" name="Slide Number Placeholder 3">
            <a:extLst>
              <a:ext uri="{FF2B5EF4-FFF2-40B4-BE49-F238E27FC236}">
                <a16:creationId xmlns:a16="http://schemas.microsoft.com/office/drawing/2014/main" id="{EB59930B-38D7-924C-B6F1-36FF815DB247}"/>
              </a:ext>
            </a:extLst>
          </p:cNvPr>
          <p:cNvSpPr>
            <a:spLocks noGrp="1"/>
          </p:cNvSpPr>
          <p:nvPr>
            <p:ph type="sldNum" sz="quarter" idx="11"/>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8" name="Text Placeholder 7">
            <a:extLst>
              <a:ext uri="{FF2B5EF4-FFF2-40B4-BE49-F238E27FC236}">
                <a16:creationId xmlns:a16="http://schemas.microsoft.com/office/drawing/2014/main" id="{1AA982C6-876D-DD40-A175-F032C52F2D95}"/>
              </a:ext>
            </a:extLst>
          </p:cNvPr>
          <p:cNvSpPr>
            <a:spLocks noGrp="1"/>
          </p:cNvSpPr>
          <p:nvPr>
            <p:ph type="body" sz="quarter" idx="12" hasCustomPrompt="1"/>
          </p:nvPr>
        </p:nvSpPr>
        <p:spPr>
          <a:xfrm>
            <a:off x="3048000" y="615950"/>
            <a:ext cx="5313947" cy="5486400"/>
          </a:xfrm>
        </p:spPr>
        <p:txBody>
          <a:bodyPr anchor="t" anchorCtr="0"/>
          <a:lstStyle>
            <a:lvl1pPr marL="0" indent="0">
              <a:lnSpc>
                <a:spcPct val="85000"/>
              </a:lnSpc>
              <a:spcAft>
                <a:spcPts val="0"/>
              </a:spcAft>
              <a:defRPr sz="5000" cap="all" baseline="0">
                <a:solidFill>
                  <a:srgbClr val="005E60"/>
                </a:solidFill>
                <a:latin typeface="Sons Condensed Extrabold" panose="02060906060206060203" pitchFamily="18" charset="0"/>
              </a:defRPr>
            </a:lvl1pPr>
            <a:lvl2pPr marL="0" indent="0">
              <a:lnSpc>
                <a:spcPct val="100000"/>
              </a:lnSpc>
              <a:buFont typeface="Arial"/>
              <a:buNone/>
              <a:defRPr>
                <a:solidFill>
                  <a:srgbClr val="005E60"/>
                </a:solidFill>
              </a:defRPr>
            </a:lvl2pPr>
            <a:lvl3pPr marL="0" indent="0">
              <a:lnSpc>
                <a:spcPct val="85000"/>
              </a:lnSpc>
              <a:buNone/>
              <a:defRPr sz="5000">
                <a:solidFill>
                  <a:srgbClr val="005E60"/>
                </a:solidFill>
              </a:defRPr>
            </a:lvl3pPr>
            <a:lvl4pPr marL="0" indent="0">
              <a:lnSpc>
                <a:spcPct val="90000"/>
              </a:lnSpc>
              <a:buNone/>
              <a:defRPr sz="3200">
                <a:solidFill>
                  <a:srgbClr val="005E60"/>
                </a:solidFill>
              </a:defRPr>
            </a:lvl4pPr>
            <a:lvl5pPr marL="0" indent="0">
              <a:lnSpc>
                <a:spcPct val="100000"/>
              </a:lnSpc>
              <a:buClr>
                <a:schemeClr val="accent4"/>
              </a:buClr>
              <a:buFont typeface="Arial"/>
              <a:buNone/>
              <a:defRPr sz="1400">
                <a:solidFill>
                  <a:srgbClr val="005E60"/>
                </a:solidFill>
              </a:defRPr>
            </a:lvl5pPr>
          </a:lstStyle>
          <a:p>
            <a:pPr lvl="0"/>
            <a:r>
              <a:rPr lang="en-US" dirty="0"/>
              <a:t>CLICK TO EDIT MASTER TEXT STYLES</a:t>
            </a:r>
          </a:p>
        </p:txBody>
      </p:sp>
      <p:cxnSp>
        <p:nvCxnSpPr>
          <p:cNvPr id="5" name="Straight Connector 4">
            <a:extLst>
              <a:ext uri="{FF2B5EF4-FFF2-40B4-BE49-F238E27FC236}">
                <a16:creationId xmlns:a16="http://schemas.microsoft.com/office/drawing/2014/main" id="{3F938A19-85FE-D7E0-BB2C-F157A4FE6AEC}"/>
              </a:ext>
            </a:extLst>
          </p:cNvPr>
          <p:cNvCxnSpPr>
            <a:cxnSpLocks/>
          </p:cNvCxnSpPr>
          <p:nvPr userDrawn="1"/>
        </p:nvCxnSpPr>
        <p:spPr>
          <a:xfrm>
            <a:off x="2946446" y="640174"/>
            <a:ext cx="0" cy="54864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descr="Text&#10;&#10;Description automatically generated">
            <a:extLst>
              <a:ext uri="{FF2B5EF4-FFF2-40B4-BE49-F238E27FC236}">
                <a16:creationId xmlns:a16="http://schemas.microsoft.com/office/drawing/2014/main" id="{16A940B9-7959-1BE5-1C1F-30DC7A96DB8F}"/>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247158358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192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Statistics">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12" name="Text Placeholder 10">
            <a:extLst>
              <a:ext uri="{FF2B5EF4-FFF2-40B4-BE49-F238E27FC236}">
                <a16:creationId xmlns:a16="http://schemas.microsoft.com/office/drawing/2014/main" id="{56C95D67-F3C4-3D4F-B32A-CBAC6F0CB332}"/>
              </a:ext>
            </a:extLst>
          </p:cNvPr>
          <p:cNvSpPr>
            <a:spLocks noGrp="1"/>
          </p:cNvSpPr>
          <p:nvPr>
            <p:ph type="body" sz="quarter" idx="15"/>
          </p:nvPr>
        </p:nvSpPr>
        <p:spPr>
          <a:xfrm>
            <a:off x="419100" y="1403350"/>
            <a:ext cx="3502152" cy="692150"/>
          </a:xfrm>
        </p:spPr>
        <p:txBody>
          <a:bodyPr/>
          <a:lstStyle>
            <a:lvl1pPr>
              <a:spcAft>
                <a:spcPts val="0"/>
              </a:spcAft>
              <a:defRPr b="1">
                <a:solidFill>
                  <a:srgbClr val="212121"/>
                </a:solidFill>
              </a:defRPr>
            </a:lvl1pPr>
          </a:lstStyle>
          <a:p>
            <a:pPr lvl="0"/>
            <a:r>
              <a:rPr lang="en-US"/>
              <a:t>Click to edit Master text styles</a:t>
            </a:r>
          </a:p>
        </p:txBody>
      </p:sp>
      <p:sp>
        <p:nvSpPr>
          <p:cNvPr id="13" name="Text Placeholder 10">
            <a:extLst>
              <a:ext uri="{FF2B5EF4-FFF2-40B4-BE49-F238E27FC236}">
                <a16:creationId xmlns:a16="http://schemas.microsoft.com/office/drawing/2014/main" id="{D582616C-16AA-D245-94C9-5BE602638B4E}"/>
              </a:ext>
            </a:extLst>
          </p:cNvPr>
          <p:cNvSpPr>
            <a:spLocks noGrp="1"/>
          </p:cNvSpPr>
          <p:nvPr>
            <p:ph type="body" sz="quarter" idx="16"/>
          </p:nvPr>
        </p:nvSpPr>
        <p:spPr>
          <a:xfrm>
            <a:off x="4206875" y="1403350"/>
            <a:ext cx="3502152" cy="692150"/>
          </a:xfrm>
        </p:spPr>
        <p:txBody>
          <a:bodyPr/>
          <a:lstStyle>
            <a:lvl1pPr>
              <a:spcAft>
                <a:spcPts val="0"/>
              </a:spcAft>
              <a:defRPr b="1">
                <a:solidFill>
                  <a:srgbClr val="212121"/>
                </a:solidFill>
              </a:defRPr>
            </a:lvl1pPr>
          </a:lstStyle>
          <a:p>
            <a:pPr lvl="0"/>
            <a:r>
              <a:rPr lang="en-US"/>
              <a:t>Click to edit Master text styles</a:t>
            </a:r>
          </a:p>
        </p:txBody>
      </p:sp>
      <p:sp>
        <p:nvSpPr>
          <p:cNvPr id="14" name="Text Placeholder 10">
            <a:extLst>
              <a:ext uri="{FF2B5EF4-FFF2-40B4-BE49-F238E27FC236}">
                <a16:creationId xmlns:a16="http://schemas.microsoft.com/office/drawing/2014/main" id="{8A9A19A4-818C-F14A-B5DE-B0DB0C798CB7}"/>
              </a:ext>
            </a:extLst>
          </p:cNvPr>
          <p:cNvSpPr>
            <a:spLocks noGrp="1"/>
          </p:cNvSpPr>
          <p:nvPr>
            <p:ph type="body" sz="quarter" idx="17"/>
          </p:nvPr>
        </p:nvSpPr>
        <p:spPr>
          <a:xfrm>
            <a:off x="7989707" y="1403350"/>
            <a:ext cx="3502152" cy="692150"/>
          </a:xfrm>
        </p:spPr>
        <p:txBody>
          <a:bodyPr/>
          <a:lstStyle>
            <a:lvl1pPr>
              <a:spcAft>
                <a:spcPts val="0"/>
              </a:spcAft>
              <a:defRPr b="1">
                <a:solidFill>
                  <a:srgbClr val="212121"/>
                </a:solidFill>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2095501"/>
            <a:ext cx="3502152" cy="4114798"/>
          </a:xfrm>
        </p:spPr>
        <p:txBody>
          <a:bodyPr/>
          <a:lstStyle>
            <a:lvl1pPr>
              <a:lnSpc>
                <a:spcPct val="85000"/>
              </a:lnSpc>
              <a:spcAft>
                <a:spcPts val="2400"/>
              </a:spcAft>
              <a:defRPr sz="7200">
                <a:solidFill>
                  <a:srgbClr val="005E60"/>
                </a:solidFill>
                <a:latin typeface="Sons Condensed Extrabold" panose="02060906060206060203" pitchFamily="18" charset="0"/>
              </a:defRPr>
            </a:lvl1pPr>
            <a:lvl2pPr marL="0" indent="0">
              <a:buNone/>
              <a:defRPr>
                <a:solidFill>
                  <a:srgbClr val="212121"/>
                </a:solidFill>
              </a:defRPr>
            </a:lvl2pPr>
            <a:lvl3pPr marL="174625" indent="-174625">
              <a:buClrTx/>
              <a:buFont typeface="Arial" panose="020B0604020202020204" pitchFamily="34" charset="0"/>
              <a:buChar char="•"/>
              <a:defRPr>
                <a:solidFill>
                  <a:schemeClr val="tx2"/>
                </a:solidFill>
              </a:defRPr>
            </a:lvl3pPr>
            <a:lvl4pPr marL="365760" indent="-182880">
              <a:buClrTx/>
              <a:buFont typeface="Arial"/>
              <a:buChar char="–"/>
              <a:defRPr>
                <a:solidFill>
                  <a:srgbClr val="212121"/>
                </a:solidFill>
              </a:defRPr>
            </a:lvl4pPr>
            <a:lvl5pPr marL="548640">
              <a:buClrTx/>
              <a:defRPr>
                <a:solidFill>
                  <a:srgbClr val="21212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p:txBody>
      </p:sp>
      <p:sp>
        <p:nvSpPr>
          <p:cNvPr id="18" name="Content Placeholder 2">
            <a:extLst>
              <a:ext uri="{FF2B5EF4-FFF2-40B4-BE49-F238E27FC236}">
                <a16:creationId xmlns:a16="http://schemas.microsoft.com/office/drawing/2014/main" id="{8BB63C1B-3209-284E-B44A-E799A58B17A6}"/>
              </a:ext>
            </a:extLst>
          </p:cNvPr>
          <p:cNvSpPr>
            <a:spLocks noGrp="1"/>
          </p:cNvSpPr>
          <p:nvPr>
            <p:ph idx="18" hasCustomPrompt="1"/>
          </p:nvPr>
        </p:nvSpPr>
        <p:spPr>
          <a:xfrm>
            <a:off x="4206875" y="2095503"/>
            <a:ext cx="3502152" cy="4114798"/>
          </a:xfrm>
        </p:spPr>
        <p:txBody>
          <a:bodyPr/>
          <a:lstStyle>
            <a:lvl1pPr>
              <a:lnSpc>
                <a:spcPct val="85000"/>
              </a:lnSpc>
              <a:spcAft>
                <a:spcPts val="2400"/>
              </a:spcAft>
              <a:defRPr sz="7200">
                <a:solidFill>
                  <a:srgbClr val="005E60"/>
                </a:solidFill>
                <a:latin typeface="Sons Condensed Extrabold" panose="02060906060206060203" pitchFamily="18" charset="0"/>
              </a:defRPr>
            </a:lvl1pPr>
            <a:lvl2pPr marL="0" indent="0">
              <a:buClrTx/>
              <a:buNone/>
              <a:defRPr>
                <a:solidFill>
                  <a:srgbClr val="212121"/>
                </a:solidFill>
              </a:defRPr>
            </a:lvl2pPr>
            <a:lvl3pPr marL="174625" indent="-174625">
              <a:buClrTx/>
              <a:buFont typeface="Arial" panose="020B0604020202020204" pitchFamily="34" charset="0"/>
              <a:buChar char="•"/>
              <a:defRPr>
                <a:solidFill>
                  <a:srgbClr val="212121"/>
                </a:solidFill>
              </a:defRPr>
            </a:lvl3pPr>
            <a:lvl4pPr marL="365760" indent="-182880">
              <a:buClrTx/>
              <a:buFont typeface="Arial"/>
              <a:buChar char="–"/>
              <a:defRPr>
                <a:solidFill>
                  <a:srgbClr val="212121"/>
                </a:solidFill>
              </a:defRPr>
            </a:lvl4pPr>
            <a:lvl5pPr marL="548640">
              <a:buClrTx/>
              <a:defRPr>
                <a:solidFill>
                  <a:srgbClr val="21212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a:p>
            <a:pPr lvl="4"/>
            <a:endParaRPr lang="en-US" dirty="0"/>
          </a:p>
        </p:txBody>
      </p:sp>
      <p:sp>
        <p:nvSpPr>
          <p:cNvPr id="19" name="Content Placeholder 2">
            <a:extLst>
              <a:ext uri="{FF2B5EF4-FFF2-40B4-BE49-F238E27FC236}">
                <a16:creationId xmlns:a16="http://schemas.microsoft.com/office/drawing/2014/main" id="{412F81C6-976F-8E46-9726-C1199B9E693F}"/>
              </a:ext>
            </a:extLst>
          </p:cNvPr>
          <p:cNvSpPr>
            <a:spLocks noGrp="1"/>
          </p:cNvSpPr>
          <p:nvPr>
            <p:ph idx="19" hasCustomPrompt="1"/>
          </p:nvPr>
        </p:nvSpPr>
        <p:spPr>
          <a:xfrm>
            <a:off x="7985125" y="2095503"/>
            <a:ext cx="3502152" cy="4114798"/>
          </a:xfrm>
        </p:spPr>
        <p:txBody>
          <a:bodyPr/>
          <a:lstStyle>
            <a:lvl1pPr>
              <a:lnSpc>
                <a:spcPct val="85000"/>
              </a:lnSpc>
              <a:spcAft>
                <a:spcPts val="2400"/>
              </a:spcAft>
              <a:defRPr sz="7200">
                <a:solidFill>
                  <a:srgbClr val="005E60"/>
                </a:solidFill>
                <a:latin typeface="Sons Condensed Extrabold" panose="02060906060206060203" pitchFamily="18" charset="0"/>
              </a:defRPr>
            </a:lvl1pPr>
            <a:lvl2pPr marL="0" indent="0">
              <a:buClrTx/>
              <a:buNone/>
              <a:defRPr>
                <a:solidFill>
                  <a:srgbClr val="212121"/>
                </a:solidFill>
              </a:defRPr>
            </a:lvl2pPr>
            <a:lvl3pPr marL="174625" indent="-174625">
              <a:buClrTx/>
              <a:buFont typeface="Arial" panose="020B0604020202020204" pitchFamily="34" charset="0"/>
              <a:buChar char="•"/>
              <a:defRPr>
                <a:solidFill>
                  <a:srgbClr val="212121"/>
                </a:solidFill>
              </a:defRPr>
            </a:lvl3pPr>
            <a:lvl4pPr marL="365760" indent="-182880">
              <a:buClrTx/>
              <a:buFont typeface="Arial"/>
              <a:buChar char="–"/>
              <a:defRPr>
                <a:solidFill>
                  <a:srgbClr val="212121"/>
                </a:solidFill>
              </a:defRPr>
            </a:lvl4pPr>
            <a:lvl5pPr marL="548640">
              <a:buClrTx/>
              <a:defRPr>
                <a:solidFill>
                  <a:srgbClr val="21212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a:p>
            <a:pPr lvl="4"/>
            <a:endParaRPr lang="en-US" dirty="0"/>
          </a:p>
        </p:txBody>
      </p:sp>
      <p:cxnSp>
        <p:nvCxnSpPr>
          <p:cNvPr id="4" name="Straight Connector 3">
            <a:extLst>
              <a:ext uri="{FF2B5EF4-FFF2-40B4-BE49-F238E27FC236}">
                <a16:creationId xmlns:a16="http://schemas.microsoft.com/office/drawing/2014/main" id="{DB938AA9-AA7F-CA72-4172-840511A5C2E9}"/>
              </a:ext>
            </a:extLst>
          </p:cNvPr>
          <p:cNvCxnSpPr>
            <a:cxnSpLocks/>
          </p:cNvCxnSpPr>
          <p:nvPr userDrawn="1"/>
        </p:nvCxnSpPr>
        <p:spPr>
          <a:xfrm>
            <a:off x="4062828"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476105A-C9A5-9304-6A7E-4ABF0C6AAB07}"/>
              </a:ext>
            </a:extLst>
          </p:cNvPr>
          <p:cNvCxnSpPr>
            <a:cxnSpLocks/>
          </p:cNvCxnSpPr>
          <p:nvPr userDrawn="1"/>
        </p:nvCxnSpPr>
        <p:spPr>
          <a:xfrm>
            <a:off x="7848132"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pic>
        <p:nvPicPr>
          <p:cNvPr id="8" name="Picture 7" descr="Text&#10;&#10;Description automatically generated">
            <a:extLst>
              <a:ext uri="{FF2B5EF4-FFF2-40B4-BE49-F238E27FC236}">
                <a16:creationId xmlns:a16="http://schemas.microsoft.com/office/drawing/2014/main" id="{4B5C3D82-E702-BE2A-C612-2CB61FE360F7}"/>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41414850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650" userDrawn="1">
          <p15:clr>
            <a:srgbClr val="FBAE40"/>
          </p15:clr>
        </p15:guide>
        <p15:guide id="2" pos="5030" userDrawn="1">
          <p15:clr>
            <a:srgbClr val="FBAE40"/>
          </p15:clr>
        </p15:guide>
        <p15:guide id="3" orient="horz" pos="1320" userDrawn="1">
          <p15:clr>
            <a:srgbClr val="FBAE40"/>
          </p15:clr>
        </p15:guide>
        <p15:guide id="4" orient="horz" pos="8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Dark Photo Background">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4370033-E5A1-7B48-AE34-D9C6694ED55E}"/>
              </a:ext>
            </a:extLst>
          </p:cNvPr>
          <p:cNvSpPr>
            <a:spLocks noGrp="1"/>
          </p:cNvSpPr>
          <p:nvPr>
            <p:ph type="ftr" sz="quarter" idx="11"/>
          </p:nvPr>
        </p:nvSpPr>
        <p:spPr>
          <a:xfrm>
            <a:off x="419100" y="6492875"/>
            <a:ext cx="5345354" cy="365125"/>
          </a:xfrm>
        </p:spPr>
        <p:txBody>
          <a:bodyPr/>
          <a:lstStyle>
            <a:lvl1pPr>
              <a:defRPr>
                <a:solidFill>
                  <a:schemeClr val="tx1"/>
                </a:solidFill>
              </a:defRPr>
            </a:lvl1pPr>
          </a:lstStyle>
          <a:p>
            <a:r>
              <a:rPr lang="en-US"/>
              <a:t>© 2023 GE Vernova and/or its affiliates. All rights reserved.</a:t>
            </a:r>
            <a:endParaRPr lang="en-US" dirty="0"/>
          </a:p>
        </p:txBody>
      </p:sp>
      <p:sp>
        <p:nvSpPr>
          <p:cNvPr id="2" name="Title 1">
            <a:extLst>
              <a:ext uri="{FF2B5EF4-FFF2-40B4-BE49-F238E27FC236}">
                <a16:creationId xmlns:a16="http://schemas.microsoft.com/office/drawing/2014/main" id="{9A14E021-5666-C143-A40F-6113F80F8FE3}"/>
              </a:ext>
            </a:extLst>
          </p:cNvPr>
          <p:cNvSpPr>
            <a:spLocks noGrp="1"/>
          </p:cNvSpPr>
          <p:nvPr>
            <p:ph type="ctrTitle" hasCustomPrompt="1"/>
          </p:nvPr>
        </p:nvSpPr>
        <p:spPr>
          <a:xfrm>
            <a:off x="419100" y="2378075"/>
            <a:ext cx="10706100" cy="1965325"/>
          </a:xfrm>
        </p:spPr>
        <p:txBody>
          <a:bodyPr anchor="t" anchorCtr="0"/>
          <a:lstStyle>
            <a:lvl1pPr algn="l">
              <a:lnSpc>
                <a:spcPts val="6500"/>
              </a:lnSpc>
              <a:defRPr sz="7200" cap="all" baseline="0">
                <a:solidFill>
                  <a:schemeClr val="tx1"/>
                </a:solidFill>
                <a:latin typeface="Sons Condensed Extrabold" panose="02060906060206060203" pitchFamily="18" charset="0"/>
              </a:defRPr>
            </a:lvl1pPr>
          </a:lstStyle>
          <a:p>
            <a:r>
              <a:rPr lang="en-US" dirty="0"/>
              <a:t>CLICK HERE TO EDIT MASTER TITLE STYLE</a:t>
            </a:r>
          </a:p>
        </p:txBody>
      </p:sp>
      <p:sp>
        <p:nvSpPr>
          <p:cNvPr id="3" name="Subtitle 2">
            <a:extLst>
              <a:ext uri="{FF2B5EF4-FFF2-40B4-BE49-F238E27FC236}">
                <a16:creationId xmlns:a16="http://schemas.microsoft.com/office/drawing/2014/main" id="{2A2F35A6-FF25-0745-8AB1-FA8EE7D66779}"/>
              </a:ext>
            </a:extLst>
          </p:cNvPr>
          <p:cNvSpPr>
            <a:spLocks noGrp="1"/>
          </p:cNvSpPr>
          <p:nvPr>
            <p:ph type="subTitle" idx="1"/>
          </p:nvPr>
        </p:nvSpPr>
        <p:spPr>
          <a:xfrm>
            <a:off x="419100" y="4343399"/>
            <a:ext cx="10706100" cy="974725"/>
          </a:xfrm>
        </p:spPr>
        <p:txBody>
          <a:bodyPr>
            <a:noAutofit/>
          </a:bodyPr>
          <a:lstStyle>
            <a:lvl1pPr marL="0" indent="0" algn="l">
              <a:spcAft>
                <a:spcPts val="400"/>
              </a:spcAft>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Text&#10;&#10;Description automatically generated">
            <a:extLst>
              <a:ext uri="{FF2B5EF4-FFF2-40B4-BE49-F238E27FC236}">
                <a16:creationId xmlns:a16="http://schemas.microsoft.com/office/drawing/2014/main" id="{FD57314C-3D95-C279-F04B-2D532302ED36}"/>
              </a:ext>
            </a:extLst>
          </p:cNvPr>
          <p:cNvPicPr>
            <a:picLocks noChangeAspect="1"/>
          </p:cNvPicPr>
          <p:nvPr userDrawn="1"/>
        </p:nvPicPr>
        <p:blipFill>
          <a:blip r:embed="rId2"/>
          <a:stretch>
            <a:fillRect/>
          </a:stretch>
        </p:blipFill>
        <p:spPr>
          <a:xfrm>
            <a:off x="259641" y="272267"/>
            <a:ext cx="2606040" cy="814067"/>
          </a:xfrm>
          <a:prstGeom prst="rect">
            <a:avLst/>
          </a:prstGeom>
        </p:spPr>
      </p:pic>
    </p:spTree>
    <p:extLst>
      <p:ext uri="{BB962C8B-B14F-4D97-AF65-F5344CB8AC3E}">
        <p14:creationId xmlns:p14="http://schemas.microsoft.com/office/powerpoint/2010/main" val="37014667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p15:clr>
            <a:srgbClr val="FBAE40"/>
          </p15:clr>
        </p15:guide>
        <p15:guide id="3" orient="horz" pos="273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Statistics - 2">
    <p:bg>
      <p:bgPr>
        <a:solidFill>
          <a:srgbClr val="005E6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chemeClr val="bg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chemeClr val="bg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12" name="Text Placeholder 10">
            <a:extLst>
              <a:ext uri="{FF2B5EF4-FFF2-40B4-BE49-F238E27FC236}">
                <a16:creationId xmlns:a16="http://schemas.microsoft.com/office/drawing/2014/main" id="{56C95D67-F3C4-3D4F-B32A-CBAC6F0CB332}"/>
              </a:ext>
            </a:extLst>
          </p:cNvPr>
          <p:cNvSpPr>
            <a:spLocks noGrp="1"/>
          </p:cNvSpPr>
          <p:nvPr>
            <p:ph type="body" sz="quarter" idx="15"/>
          </p:nvPr>
        </p:nvSpPr>
        <p:spPr>
          <a:xfrm>
            <a:off x="419100" y="1403350"/>
            <a:ext cx="3502152" cy="692150"/>
          </a:xfrm>
        </p:spPr>
        <p:txBody>
          <a:bodyPr/>
          <a:lstStyle>
            <a:lvl1pPr>
              <a:spcAft>
                <a:spcPts val="0"/>
              </a:spcAft>
              <a:defRPr b="1">
                <a:solidFill>
                  <a:schemeClr val="bg1"/>
                </a:solidFill>
              </a:defRPr>
            </a:lvl1pPr>
          </a:lstStyle>
          <a:p>
            <a:pPr lvl="0"/>
            <a:r>
              <a:rPr lang="en-US"/>
              <a:t>Click to edit Master text styles</a:t>
            </a:r>
          </a:p>
        </p:txBody>
      </p:sp>
      <p:sp>
        <p:nvSpPr>
          <p:cNvPr id="13" name="Text Placeholder 10">
            <a:extLst>
              <a:ext uri="{FF2B5EF4-FFF2-40B4-BE49-F238E27FC236}">
                <a16:creationId xmlns:a16="http://schemas.microsoft.com/office/drawing/2014/main" id="{D582616C-16AA-D245-94C9-5BE602638B4E}"/>
              </a:ext>
            </a:extLst>
          </p:cNvPr>
          <p:cNvSpPr>
            <a:spLocks noGrp="1"/>
          </p:cNvSpPr>
          <p:nvPr>
            <p:ph type="body" sz="quarter" idx="16"/>
          </p:nvPr>
        </p:nvSpPr>
        <p:spPr>
          <a:xfrm>
            <a:off x="4206875" y="1403350"/>
            <a:ext cx="3502152" cy="692150"/>
          </a:xfrm>
        </p:spPr>
        <p:txBody>
          <a:bodyPr/>
          <a:lstStyle>
            <a:lvl1pPr>
              <a:spcAft>
                <a:spcPts val="0"/>
              </a:spcAft>
              <a:defRPr b="1">
                <a:solidFill>
                  <a:schemeClr val="bg1"/>
                </a:solidFill>
              </a:defRPr>
            </a:lvl1pPr>
          </a:lstStyle>
          <a:p>
            <a:pPr lvl="0"/>
            <a:r>
              <a:rPr lang="en-US"/>
              <a:t>Click to edit Master text styles</a:t>
            </a:r>
          </a:p>
        </p:txBody>
      </p:sp>
      <p:sp>
        <p:nvSpPr>
          <p:cNvPr id="14" name="Text Placeholder 10">
            <a:extLst>
              <a:ext uri="{FF2B5EF4-FFF2-40B4-BE49-F238E27FC236}">
                <a16:creationId xmlns:a16="http://schemas.microsoft.com/office/drawing/2014/main" id="{8A9A19A4-818C-F14A-B5DE-B0DB0C798CB7}"/>
              </a:ext>
            </a:extLst>
          </p:cNvPr>
          <p:cNvSpPr>
            <a:spLocks noGrp="1"/>
          </p:cNvSpPr>
          <p:nvPr>
            <p:ph type="body" sz="quarter" idx="17"/>
          </p:nvPr>
        </p:nvSpPr>
        <p:spPr>
          <a:xfrm>
            <a:off x="7989707" y="1403350"/>
            <a:ext cx="3502152" cy="692150"/>
          </a:xfrm>
        </p:spPr>
        <p:txBody>
          <a:bodyPr/>
          <a:lstStyle>
            <a:lvl1pPr>
              <a:spcAft>
                <a:spcPts val="0"/>
              </a:spcAft>
              <a:defRPr b="1">
                <a:solidFill>
                  <a:schemeClr val="bg1"/>
                </a:solidFill>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2095501"/>
            <a:ext cx="3502152" cy="4114798"/>
          </a:xfrm>
        </p:spPr>
        <p:txBody>
          <a:bodyPr/>
          <a:lstStyle>
            <a:lvl1pPr>
              <a:lnSpc>
                <a:spcPct val="85000"/>
              </a:lnSpc>
              <a:spcAft>
                <a:spcPts val="2400"/>
              </a:spcAft>
              <a:buClr>
                <a:srgbClr val="C8FF08"/>
              </a:buClr>
              <a:defRPr sz="7200">
                <a:solidFill>
                  <a:srgbClr val="C8FF08"/>
                </a:solidFill>
                <a:latin typeface="Sons Condensed Extrabold" panose="02060906060206060203" pitchFamily="18" charset="0"/>
              </a:defRPr>
            </a:lvl1pPr>
            <a:lvl2pPr marL="0" indent="0">
              <a:buClr>
                <a:srgbClr val="C8FF08"/>
              </a:buClr>
              <a:buNone/>
              <a:defRPr>
                <a:solidFill>
                  <a:schemeClr val="bg1"/>
                </a:solidFill>
              </a:defRPr>
            </a:lvl2pPr>
            <a:lvl3pPr marL="174625" indent="-174625">
              <a:buClr>
                <a:schemeClr val="bg1"/>
              </a:buClr>
              <a:buFont typeface="Arial" panose="020B0604020202020204" pitchFamily="34" charset="0"/>
              <a:buChar char="•"/>
              <a:defRPr>
                <a:solidFill>
                  <a:schemeClr val="bg1"/>
                </a:solidFill>
              </a:defRPr>
            </a:lvl3pPr>
            <a:lvl4pPr marL="365760" indent="-182880">
              <a:buClr>
                <a:schemeClr val="bg1"/>
              </a:buClr>
              <a:buFont typeface="Arial"/>
              <a:buChar char="–"/>
              <a:defRPr>
                <a:solidFill>
                  <a:schemeClr val="bg1"/>
                </a:solidFill>
              </a:defRPr>
            </a:lvl4pPr>
            <a:lvl5pPr marL="548640">
              <a:buClr>
                <a:schemeClr val="bg1"/>
              </a:buClr>
              <a:defRPr>
                <a:solidFill>
                  <a:schemeClr val="bg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a:p>
            <a:pPr lvl="4"/>
            <a:endParaRPr lang="en-US" dirty="0"/>
          </a:p>
        </p:txBody>
      </p:sp>
      <p:sp>
        <p:nvSpPr>
          <p:cNvPr id="18" name="Content Placeholder 2">
            <a:extLst>
              <a:ext uri="{FF2B5EF4-FFF2-40B4-BE49-F238E27FC236}">
                <a16:creationId xmlns:a16="http://schemas.microsoft.com/office/drawing/2014/main" id="{8BB63C1B-3209-284E-B44A-E799A58B17A6}"/>
              </a:ext>
            </a:extLst>
          </p:cNvPr>
          <p:cNvSpPr>
            <a:spLocks noGrp="1"/>
          </p:cNvSpPr>
          <p:nvPr>
            <p:ph idx="18" hasCustomPrompt="1"/>
          </p:nvPr>
        </p:nvSpPr>
        <p:spPr>
          <a:xfrm>
            <a:off x="4206875" y="2095503"/>
            <a:ext cx="3502152" cy="4114798"/>
          </a:xfrm>
        </p:spPr>
        <p:txBody>
          <a:bodyPr/>
          <a:lstStyle>
            <a:lvl1pPr>
              <a:lnSpc>
                <a:spcPct val="85000"/>
              </a:lnSpc>
              <a:spcAft>
                <a:spcPts val="2400"/>
              </a:spcAft>
              <a:buClr>
                <a:srgbClr val="C8FF08"/>
              </a:buClr>
              <a:defRPr sz="7200">
                <a:solidFill>
                  <a:srgbClr val="C8FF08"/>
                </a:solidFill>
                <a:latin typeface="Sons Condensed Extrabold" panose="02060906060206060203" pitchFamily="18" charset="0"/>
              </a:defRPr>
            </a:lvl1pPr>
            <a:lvl2pPr marL="0" indent="0">
              <a:buClr>
                <a:srgbClr val="C8FF08"/>
              </a:buClr>
              <a:buNone/>
              <a:defRPr>
                <a:solidFill>
                  <a:schemeClr val="bg1"/>
                </a:solidFill>
              </a:defRPr>
            </a:lvl2pPr>
            <a:lvl3pPr marL="174625" indent="-174625">
              <a:buClr>
                <a:schemeClr val="bg1"/>
              </a:buClr>
              <a:buFont typeface="Arial" panose="020B0604020202020204" pitchFamily="34" charset="0"/>
              <a:buChar char="•"/>
              <a:defRPr>
                <a:solidFill>
                  <a:schemeClr val="bg1"/>
                </a:solidFill>
              </a:defRPr>
            </a:lvl3pPr>
            <a:lvl4pPr marL="365760" indent="-182880">
              <a:buClr>
                <a:schemeClr val="bg1"/>
              </a:buClr>
              <a:buFont typeface="Arial"/>
              <a:buChar char="–"/>
              <a:defRPr>
                <a:solidFill>
                  <a:schemeClr val="bg1"/>
                </a:solidFill>
              </a:defRPr>
            </a:lvl4pPr>
            <a:lvl5pPr marL="548640">
              <a:buClr>
                <a:schemeClr val="bg1"/>
              </a:buClr>
              <a:defRPr>
                <a:solidFill>
                  <a:schemeClr val="bg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a:p>
            <a:pPr lvl="4"/>
            <a:endParaRPr lang="en-US" dirty="0"/>
          </a:p>
        </p:txBody>
      </p:sp>
      <p:sp>
        <p:nvSpPr>
          <p:cNvPr id="19" name="Content Placeholder 2">
            <a:extLst>
              <a:ext uri="{FF2B5EF4-FFF2-40B4-BE49-F238E27FC236}">
                <a16:creationId xmlns:a16="http://schemas.microsoft.com/office/drawing/2014/main" id="{412F81C6-976F-8E46-9726-C1199B9E693F}"/>
              </a:ext>
            </a:extLst>
          </p:cNvPr>
          <p:cNvSpPr>
            <a:spLocks noGrp="1"/>
          </p:cNvSpPr>
          <p:nvPr>
            <p:ph idx="19" hasCustomPrompt="1"/>
          </p:nvPr>
        </p:nvSpPr>
        <p:spPr>
          <a:xfrm>
            <a:off x="7985125" y="2095503"/>
            <a:ext cx="3502152" cy="4114798"/>
          </a:xfrm>
        </p:spPr>
        <p:txBody>
          <a:bodyPr/>
          <a:lstStyle>
            <a:lvl1pPr>
              <a:lnSpc>
                <a:spcPct val="85000"/>
              </a:lnSpc>
              <a:spcAft>
                <a:spcPts val="2400"/>
              </a:spcAft>
              <a:buClr>
                <a:srgbClr val="C8FF08"/>
              </a:buClr>
              <a:defRPr sz="7200">
                <a:solidFill>
                  <a:srgbClr val="C8FF08"/>
                </a:solidFill>
                <a:latin typeface="Sons Condensed Extrabold" panose="02060906060206060203" pitchFamily="18" charset="0"/>
              </a:defRPr>
            </a:lvl1pPr>
            <a:lvl2pPr marL="0" indent="0">
              <a:buClr>
                <a:srgbClr val="C8FF08"/>
              </a:buClr>
              <a:buNone/>
              <a:defRPr>
                <a:solidFill>
                  <a:schemeClr val="bg1"/>
                </a:solidFill>
              </a:defRPr>
            </a:lvl2pPr>
            <a:lvl3pPr marL="174625" indent="-174625">
              <a:buClr>
                <a:schemeClr val="bg1"/>
              </a:buClr>
              <a:buFont typeface="Arial" panose="020B0604020202020204" pitchFamily="34" charset="0"/>
              <a:buChar char="•"/>
              <a:defRPr>
                <a:solidFill>
                  <a:schemeClr val="bg1"/>
                </a:solidFill>
              </a:defRPr>
            </a:lvl3pPr>
            <a:lvl4pPr marL="365760" indent="-182880">
              <a:buClr>
                <a:schemeClr val="bg1"/>
              </a:buClr>
              <a:buFont typeface="Arial"/>
              <a:buChar char="–"/>
              <a:defRPr>
                <a:solidFill>
                  <a:schemeClr val="bg1"/>
                </a:solidFill>
              </a:defRPr>
            </a:lvl4pPr>
            <a:lvl5pPr marL="548640">
              <a:buClr>
                <a:schemeClr val="bg1"/>
              </a:buClr>
              <a:defRPr>
                <a:solidFill>
                  <a:schemeClr val="bg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a:p>
            <a:pPr lvl="4"/>
            <a:endParaRPr lang="en-US" dirty="0"/>
          </a:p>
        </p:txBody>
      </p:sp>
      <p:cxnSp>
        <p:nvCxnSpPr>
          <p:cNvPr id="4" name="Straight Connector 3">
            <a:extLst>
              <a:ext uri="{FF2B5EF4-FFF2-40B4-BE49-F238E27FC236}">
                <a16:creationId xmlns:a16="http://schemas.microsoft.com/office/drawing/2014/main" id="{DB938AA9-AA7F-CA72-4172-840511A5C2E9}"/>
              </a:ext>
            </a:extLst>
          </p:cNvPr>
          <p:cNvCxnSpPr>
            <a:cxnSpLocks/>
          </p:cNvCxnSpPr>
          <p:nvPr userDrawn="1"/>
        </p:nvCxnSpPr>
        <p:spPr>
          <a:xfrm>
            <a:off x="4062828" y="1402915"/>
            <a:ext cx="0" cy="4807385"/>
          </a:xfrm>
          <a:prstGeom prst="line">
            <a:avLst/>
          </a:prstGeom>
          <a:ln w="19050">
            <a:solidFill>
              <a:srgbClr val="C8FF08"/>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476105A-C9A5-9304-6A7E-4ABF0C6AAB07}"/>
              </a:ext>
            </a:extLst>
          </p:cNvPr>
          <p:cNvCxnSpPr>
            <a:cxnSpLocks/>
          </p:cNvCxnSpPr>
          <p:nvPr userDrawn="1"/>
        </p:nvCxnSpPr>
        <p:spPr>
          <a:xfrm>
            <a:off x="7848132" y="1402915"/>
            <a:ext cx="0" cy="4807385"/>
          </a:xfrm>
          <a:prstGeom prst="line">
            <a:avLst/>
          </a:prstGeom>
          <a:ln w="19050">
            <a:solidFill>
              <a:srgbClr val="C8FF08"/>
            </a:solidFill>
          </a:ln>
        </p:spPr>
        <p:style>
          <a:lnRef idx="1">
            <a:schemeClr val="accent1"/>
          </a:lnRef>
          <a:fillRef idx="0">
            <a:schemeClr val="accent1"/>
          </a:fillRef>
          <a:effectRef idx="0">
            <a:schemeClr val="accent1"/>
          </a:effectRef>
          <a:fontRef idx="minor">
            <a:schemeClr val="tx1"/>
          </a:fontRef>
        </p:style>
      </p:cxnSp>
      <p:pic>
        <p:nvPicPr>
          <p:cNvPr id="8" name="Picture 7" descr="Text&#10;&#10;Description automatically generated">
            <a:extLst>
              <a:ext uri="{FF2B5EF4-FFF2-40B4-BE49-F238E27FC236}">
                <a16:creationId xmlns:a16="http://schemas.microsoft.com/office/drawing/2014/main" id="{0D252868-F7F1-C0A1-E4BB-8630DDD8758E}"/>
              </a:ext>
            </a:extLst>
          </p:cNvPr>
          <p:cNvPicPr>
            <a:picLocks noChangeAspect="1"/>
          </p:cNvPicPr>
          <p:nvPr userDrawn="1"/>
        </p:nvPicPr>
        <p:blipFill>
          <a:blip r:embed="rId2"/>
          <a:stretch>
            <a:fillRect/>
          </a:stretch>
        </p:blipFill>
        <p:spPr>
          <a:xfrm>
            <a:off x="10309857" y="339154"/>
            <a:ext cx="1553489" cy="485273"/>
          </a:xfrm>
          <a:prstGeom prst="rect">
            <a:avLst/>
          </a:prstGeom>
        </p:spPr>
      </p:pic>
    </p:spTree>
    <p:extLst>
      <p:ext uri="{BB962C8B-B14F-4D97-AF65-F5344CB8AC3E}">
        <p14:creationId xmlns:p14="http://schemas.microsoft.com/office/powerpoint/2010/main" val="12490740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650">
          <p15:clr>
            <a:srgbClr val="FBAE40"/>
          </p15:clr>
        </p15:guide>
        <p15:guide id="2" pos="5030">
          <p15:clr>
            <a:srgbClr val="FBAE40"/>
          </p15:clr>
        </p15:guide>
        <p15:guide id="3" orient="horz" pos="888"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edium Stat 1">
    <p:bg>
      <p:bgPr>
        <a:solidFill>
          <a:srgbClr val="005E6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chemeClr val="bg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chemeClr val="bg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69725" cy="457020"/>
          </a:xfr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560675" y="2095501"/>
            <a:ext cx="3502152" cy="4114799"/>
          </a:xfrm>
        </p:spPr>
        <p:txBody>
          <a:bodyPr/>
          <a:lstStyle>
            <a:lvl1pPr>
              <a:lnSpc>
                <a:spcPct val="85000"/>
              </a:lnSpc>
              <a:spcAft>
                <a:spcPts val="2400"/>
              </a:spcAft>
              <a:defRPr sz="9600">
                <a:solidFill>
                  <a:srgbClr val="C8FF08"/>
                </a:solidFill>
                <a:latin typeface="Sons Condensed Extrabold" panose="02060906060206060203" pitchFamily="18" charset="0"/>
              </a:defRPr>
            </a:lvl1pPr>
            <a:lvl2pPr marL="0" indent="0">
              <a:buClr>
                <a:schemeClr val="bg1"/>
              </a:buClr>
              <a:buNone/>
              <a:defRPr>
                <a:solidFill>
                  <a:schemeClr val="bg1"/>
                </a:solidFill>
              </a:defRPr>
            </a:lvl2pPr>
            <a:lvl3pPr marL="174625" indent="-174625">
              <a:buClr>
                <a:schemeClr val="bg1"/>
              </a:buClr>
              <a:buFont typeface="Arial" panose="020B0604020202020204" pitchFamily="34" charset="0"/>
              <a:buChar char="•"/>
              <a:defRPr>
                <a:solidFill>
                  <a:schemeClr val="bg1"/>
                </a:solidFill>
              </a:defRPr>
            </a:lvl3pPr>
            <a:lvl4pPr marL="365760" indent="-182880">
              <a:buClr>
                <a:schemeClr val="bg1"/>
              </a:buClr>
              <a:buFont typeface="Arial"/>
              <a:buChar char="–"/>
              <a:defRPr>
                <a:solidFill>
                  <a:schemeClr val="bg1"/>
                </a:solidFill>
              </a:defRPr>
            </a:lvl4pPr>
            <a:lvl5pPr marL="548640">
              <a:buClr>
                <a:schemeClr val="bg1"/>
              </a:buClr>
              <a:defRPr>
                <a:solidFill>
                  <a:schemeClr val="bg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a:p>
            <a:pPr lvl="4"/>
            <a:endParaRPr lang="en-US" dirty="0"/>
          </a:p>
        </p:txBody>
      </p:sp>
      <p:cxnSp>
        <p:nvCxnSpPr>
          <p:cNvPr id="8" name="Straight Connector 7">
            <a:extLst>
              <a:ext uri="{FF2B5EF4-FFF2-40B4-BE49-F238E27FC236}">
                <a16:creationId xmlns:a16="http://schemas.microsoft.com/office/drawing/2014/main" id="{361B55D1-80E8-FE17-86A3-84686B81A692}"/>
              </a:ext>
            </a:extLst>
          </p:cNvPr>
          <p:cNvCxnSpPr>
            <a:cxnSpLocks/>
          </p:cNvCxnSpPr>
          <p:nvPr userDrawn="1"/>
        </p:nvCxnSpPr>
        <p:spPr>
          <a:xfrm>
            <a:off x="419100" y="1402915"/>
            <a:ext cx="0" cy="4807385"/>
          </a:xfrm>
          <a:prstGeom prst="line">
            <a:avLst/>
          </a:prstGeom>
          <a:ln w="19050">
            <a:solidFill>
              <a:srgbClr val="C8FF08"/>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4AFF6E11-C545-F91D-9E64-2C4D90D894F1}"/>
              </a:ext>
            </a:extLst>
          </p:cNvPr>
          <p:cNvSpPr>
            <a:spLocks noGrp="1"/>
          </p:cNvSpPr>
          <p:nvPr>
            <p:ph type="body" sz="quarter" idx="17"/>
          </p:nvPr>
        </p:nvSpPr>
        <p:spPr>
          <a:xfrm>
            <a:off x="560675" y="1403350"/>
            <a:ext cx="3502152" cy="692150"/>
          </a:xfrm>
        </p:spPr>
        <p:txBody>
          <a:bodyPr/>
          <a:lstStyle>
            <a:lvl1pPr>
              <a:spcAft>
                <a:spcPts val="0"/>
              </a:spcAft>
              <a:defRPr b="1">
                <a:solidFill>
                  <a:schemeClr val="bg1"/>
                </a:solidFill>
              </a:defRPr>
            </a:lvl1pPr>
          </a:lstStyle>
          <a:p>
            <a:pPr lvl="0"/>
            <a:r>
              <a:rPr lang="en-US"/>
              <a:t>Click to edit Master text styles</a:t>
            </a:r>
          </a:p>
        </p:txBody>
      </p:sp>
      <p:pic>
        <p:nvPicPr>
          <p:cNvPr id="4" name="Picture 3" descr="Text&#10;&#10;Description automatically generated">
            <a:extLst>
              <a:ext uri="{FF2B5EF4-FFF2-40B4-BE49-F238E27FC236}">
                <a16:creationId xmlns:a16="http://schemas.microsoft.com/office/drawing/2014/main" id="{CC81F1F2-00A2-8A73-11A9-FF59CE240F80}"/>
              </a:ext>
            </a:extLst>
          </p:cNvPr>
          <p:cNvPicPr>
            <a:picLocks noChangeAspect="1"/>
          </p:cNvPicPr>
          <p:nvPr userDrawn="1"/>
        </p:nvPicPr>
        <p:blipFill>
          <a:blip r:embed="rId2"/>
          <a:stretch>
            <a:fillRect/>
          </a:stretch>
        </p:blipFill>
        <p:spPr>
          <a:xfrm>
            <a:off x="10309857" y="339154"/>
            <a:ext cx="1553489" cy="485273"/>
          </a:xfrm>
          <a:prstGeom prst="rect">
            <a:avLst/>
          </a:prstGeom>
        </p:spPr>
      </p:pic>
      <p:sp>
        <p:nvSpPr>
          <p:cNvPr id="10" name="Picture Placeholder 6">
            <a:extLst>
              <a:ext uri="{FF2B5EF4-FFF2-40B4-BE49-F238E27FC236}">
                <a16:creationId xmlns:a16="http://schemas.microsoft.com/office/drawing/2014/main" id="{71A28561-E9BE-F7BE-7CA1-61B13B003AE0}"/>
              </a:ext>
            </a:extLst>
          </p:cNvPr>
          <p:cNvSpPr>
            <a:spLocks noGrp="1"/>
          </p:cNvSpPr>
          <p:nvPr>
            <p:ph type="pic" sz="quarter" idx="13"/>
          </p:nvPr>
        </p:nvSpPr>
        <p:spPr>
          <a:xfrm>
            <a:off x="4409575" y="1403350"/>
            <a:ext cx="7363326" cy="4806950"/>
          </a:xfrm>
          <a:solidFill>
            <a:schemeClr val="accent3"/>
          </a:solidFill>
        </p:spPr>
        <p:txBody>
          <a:bodyPr/>
          <a:lstStyle>
            <a:lvl1pPr>
              <a:defRPr>
                <a:solidFill>
                  <a:schemeClr val="tx2"/>
                </a:solidFill>
              </a:defRPr>
            </a:lvl1pPr>
          </a:lstStyle>
          <a:p>
            <a:r>
              <a:rPr lang="en-US"/>
              <a:t>Click icon to add picture</a:t>
            </a:r>
            <a:endParaRPr lang="en-US" dirty="0"/>
          </a:p>
        </p:txBody>
      </p:sp>
    </p:spTree>
    <p:extLst>
      <p:ext uri="{BB962C8B-B14F-4D97-AF65-F5344CB8AC3E}">
        <p14:creationId xmlns:p14="http://schemas.microsoft.com/office/powerpoint/2010/main" val="14162257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orient="horz" pos="884"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edium Stat 3">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321247"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560675" y="2095501"/>
            <a:ext cx="3502152" cy="4114799"/>
          </a:xfrm>
        </p:spPr>
        <p:txBody>
          <a:bodyPr/>
          <a:lstStyle>
            <a:lvl1pPr>
              <a:lnSpc>
                <a:spcPct val="85000"/>
              </a:lnSpc>
              <a:spcAft>
                <a:spcPts val="2400"/>
              </a:spcAft>
              <a:buClr>
                <a:srgbClr val="212121"/>
              </a:buClr>
              <a:defRPr sz="9600">
                <a:solidFill>
                  <a:srgbClr val="005E60"/>
                </a:solidFill>
                <a:latin typeface="Sons Condensed Extrabold" panose="02060906060206060203" pitchFamily="18" charset="0"/>
              </a:defRPr>
            </a:lvl1pPr>
            <a:lvl2pPr marL="0" indent="0">
              <a:buClr>
                <a:srgbClr val="212121"/>
              </a:buClr>
              <a:buNone/>
              <a:defRPr>
                <a:solidFill>
                  <a:srgbClr val="212121"/>
                </a:solidFill>
              </a:defRPr>
            </a:lvl2pPr>
            <a:lvl3pPr marL="174625" indent="-174625">
              <a:buClr>
                <a:srgbClr val="212121"/>
              </a:buClr>
              <a:buFont typeface="Arial" panose="020B0604020202020204" pitchFamily="34" charset="0"/>
              <a:buChar char="•"/>
              <a:defRPr>
                <a:solidFill>
                  <a:srgbClr val="212121"/>
                </a:solidFill>
              </a:defRPr>
            </a:lvl3pPr>
            <a:lvl4pPr marL="365760" indent="-182880">
              <a:buClr>
                <a:srgbClr val="212121"/>
              </a:buClr>
              <a:buFont typeface="Arial"/>
              <a:buChar char="–"/>
              <a:defRPr>
                <a:solidFill>
                  <a:srgbClr val="212121"/>
                </a:solidFill>
              </a:defRPr>
            </a:lvl4pPr>
            <a:lvl5pPr marL="548640">
              <a:buClr>
                <a:srgbClr val="212121"/>
              </a:buClr>
              <a:defRPr>
                <a:solidFill>
                  <a:srgbClr val="21212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a:p>
            <a:pPr lvl="4"/>
            <a:endParaRPr lang="en-US" dirty="0"/>
          </a:p>
        </p:txBody>
      </p:sp>
      <p:cxnSp>
        <p:nvCxnSpPr>
          <p:cNvPr id="8" name="Straight Connector 7">
            <a:extLst>
              <a:ext uri="{FF2B5EF4-FFF2-40B4-BE49-F238E27FC236}">
                <a16:creationId xmlns:a16="http://schemas.microsoft.com/office/drawing/2014/main" id="{361B55D1-80E8-FE17-86A3-84686B81A692}"/>
              </a:ext>
            </a:extLst>
          </p:cNvPr>
          <p:cNvCxnSpPr>
            <a:cxnSpLocks/>
          </p:cNvCxnSpPr>
          <p:nvPr userDrawn="1"/>
        </p:nvCxnSpPr>
        <p:spPr>
          <a:xfrm>
            <a:off x="419100"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4AFF6E11-C545-F91D-9E64-2C4D90D894F1}"/>
              </a:ext>
            </a:extLst>
          </p:cNvPr>
          <p:cNvSpPr>
            <a:spLocks noGrp="1"/>
          </p:cNvSpPr>
          <p:nvPr>
            <p:ph type="body" sz="quarter" idx="17"/>
          </p:nvPr>
        </p:nvSpPr>
        <p:spPr>
          <a:xfrm>
            <a:off x="560675" y="1403350"/>
            <a:ext cx="3502152" cy="692150"/>
          </a:xfrm>
        </p:spPr>
        <p:txBody>
          <a:bodyPr/>
          <a:lstStyle>
            <a:lvl1pPr>
              <a:spcAft>
                <a:spcPts val="0"/>
              </a:spcAft>
              <a:defRPr b="1">
                <a:solidFill>
                  <a:srgbClr val="212121"/>
                </a:solidFill>
              </a:defRPr>
            </a:lvl1pPr>
          </a:lstStyle>
          <a:p>
            <a:pPr lvl="0"/>
            <a:r>
              <a:rPr lang="en-US"/>
              <a:t>Click to edit Master text styles</a:t>
            </a:r>
          </a:p>
        </p:txBody>
      </p:sp>
      <p:pic>
        <p:nvPicPr>
          <p:cNvPr id="7" name="Picture 6" descr="Text&#10;&#10;Description automatically generated">
            <a:extLst>
              <a:ext uri="{FF2B5EF4-FFF2-40B4-BE49-F238E27FC236}">
                <a16:creationId xmlns:a16="http://schemas.microsoft.com/office/drawing/2014/main" id="{AAF6CB12-6043-6858-0E99-4D0C63CFABAD}"/>
              </a:ext>
            </a:extLst>
          </p:cNvPr>
          <p:cNvPicPr>
            <a:picLocks noChangeAspect="1"/>
          </p:cNvPicPr>
          <p:nvPr userDrawn="1"/>
        </p:nvPicPr>
        <p:blipFill>
          <a:blip r:embed="rId2"/>
          <a:stretch>
            <a:fillRect/>
          </a:stretch>
        </p:blipFill>
        <p:spPr>
          <a:xfrm>
            <a:off x="10309860" y="339154"/>
            <a:ext cx="1553486" cy="485273"/>
          </a:xfrm>
          <a:prstGeom prst="rect">
            <a:avLst/>
          </a:prstGeom>
        </p:spPr>
      </p:pic>
      <p:sp>
        <p:nvSpPr>
          <p:cNvPr id="11" name="Picture Placeholder 6">
            <a:extLst>
              <a:ext uri="{FF2B5EF4-FFF2-40B4-BE49-F238E27FC236}">
                <a16:creationId xmlns:a16="http://schemas.microsoft.com/office/drawing/2014/main" id="{D31B6C8E-F2DD-F24A-E739-15C9300FE423}"/>
              </a:ext>
            </a:extLst>
          </p:cNvPr>
          <p:cNvSpPr>
            <a:spLocks noGrp="1"/>
          </p:cNvSpPr>
          <p:nvPr>
            <p:ph type="pic" sz="quarter" idx="13"/>
          </p:nvPr>
        </p:nvSpPr>
        <p:spPr>
          <a:xfrm>
            <a:off x="4409575" y="1403350"/>
            <a:ext cx="7363326" cy="4806950"/>
          </a:xfrm>
          <a:solidFill>
            <a:schemeClr val="accent3"/>
          </a:solidFill>
        </p:spPr>
        <p:txBody>
          <a:bodyPr/>
          <a:lstStyle>
            <a:lvl1pPr>
              <a:defRPr>
                <a:solidFill>
                  <a:schemeClr val="tx2"/>
                </a:solidFill>
              </a:defRPr>
            </a:lvl1pPr>
          </a:lstStyle>
          <a:p>
            <a:r>
              <a:rPr lang="en-US"/>
              <a:t>Click icon to add picture</a:t>
            </a:r>
            <a:endParaRPr lang="en-US" dirty="0"/>
          </a:p>
        </p:txBody>
      </p:sp>
    </p:spTree>
    <p:extLst>
      <p:ext uri="{BB962C8B-B14F-4D97-AF65-F5344CB8AC3E}">
        <p14:creationId xmlns:p14="http://schemas.microsoft.com/office/powerpoint/2010/main" val="226070892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orient="horz" pos="88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rge Stat 1">
    <p:bg>
      <p:bgPr>
        <a:solidFill>
          <a:schemeClr val="bg1"/>
        </a:solidFill>
        <a:effectLst/>
      </p:bgPr>
    </p:bg>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AABF08DC-CB35-0F04-05DA-1827B5142E52}"/>
              </a:ext>
            </a:extLst>
          </p:cNvPr>
          <p:cNvSpPr>
            <a:spLocks noGrp="1"/>
          </p:cNvSpPr>
          <p:nvPr>
            <p:ph type="body" sz="quarter" idx="4294967295" hasCustomPrompt="1"/>
          </p:nvPr>
        </p:nvSpPr>
        <p:spPr>
          <a:xfrm>
            <a:off x="429039" y="2405291"/>
            <a:ext cx="11353800" cy="4033608"/>
          </a:xfrm>
        </p:spPr>
        <p:txBody>
          <a:bodyPr anchor="t"/>
          <a:lstStyle>
            <a:lvl1pPr>
              <a:lnSpc>
                <a:spcPts val="40000"/>
              </a:lnSpc>
              <a:spcAft>
                <a:spcPts val="0"/>
              </a:spcAft>
              <a:defRPr sz="49600">
                <a:solidFill>
                  <a:schemeClr val="bg2"/>
                </a:solidFill>
                <a:latin typeface="Sons Condensed Extrabold" panose="02060906060206060203" pitchFamily="18" charset="0"/>
              </a:defRPr>
            </a:lvl1pPr>
          </a:lstStyle>
          <a:p>
            <a:r>
              <a:rPr lang="en-US" dirty="0"/>
              <a:t>##</a:t>
            </a:r>
          </a:p>
        </p:txBody>
      </p:sp>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29970" cy="457020"/>
          </a:xfrm>
        </p:spPr>
        <p:txBody>
          <a:bodyPr/>
          <a:lstStyle>
            <a:lvl1pPr>
              <a:defRPr>
                <a:solidFill>
                  <a:schemeClr val="tx1"/>
                </a:solidFill>
              </a:defRPr>
            </a:lvl1pPr>
          </a:lstStyle>
          <a:p>
            <a:r>
              <a:rPr lang="en-US"/>
              <a:t>Click to edit Master title style</a:t>
            </a:r>
            <a:endParaRPr lang="en-US" dirty="0"/>
          </a:p>
        </p:txBody>
      </p:sp>
      <p:pic>
        <p:nvPicPr>
          <p:cNvPr id="3" name="Picture 2" descr="Text&#10;&#10;Description automatically generated">
            <a:extLst>
              <a:ext uri="{FF2B5EF4-FFF2-40B4-BE49-F238E27FC236}">
                <a16:creationId xmlns:a16="http://schemas.microsoft.com/office/drawing/2014/main" id="{1814A848-6923-A1BC-E08A-7728C5A4BCCD}"/>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342000664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orient="horz" pos="88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rge Stat 2">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chemeClr val="bg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chemeClr val="bg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69726" cy="457020"/>
          </a:xfrm>
          <a:noFill/>
        </p:spPr>
        <p:txBody>
          <a:bodyPr/>
          <a:lstStyle>
            <a:lvl1pPr>
              <a:defRPr>
                <a:solidFill>
                  <a:schemeClr val="bg1"/>
                </a:solidFill>
              </a:defRPr>
            </a:lvl1pPr>
          </a:lstStyle>
          <a:p>
            <a:r>
              <a:rPr lang="en-US"/>
              <a:t>Click to edit Master title style</a:t>
            </a:r>
            <a:endParaRPr lang="en-US" dirty="0"/>
          </a:p>
        </p:txBody>
      </p:sp>
      <p:pic>
        <p:nvPicPr>
          <p:cNvPr id="7" name="Picture 6" descr="Text&#10;&#10;Description automatically generated">
            <a:extLst>
              <a:ext uri="{FF2B5EF4-FFF2-40B4-BE49-F238E27FC236}">
                <a16:creationId xmlns:a16="http://schemas.microsoft.com/office/drawing/2014/main" id="{60FA68EB-1DE5-F3BC-29A5-0AAC8831E29A}"/>
              </a:ext>
            </a:extLst>
          </p:cNvPr>
          <p:cNvPicPr>
            <a:picLocks noChangeAspect="1"/>
          </p:cNvPicPr>
          <p:nvPr userDrawn="1"/>
        </p:nvPicPr>
        <p:blipFill>
          <a:blip r:embed="rId2"/>
          <a:stretch>
            <a:fillRect/>
          </a:stretch>
        </p:blipFill>
        <p:spPr>
          <a:xfrm>
            <a:off x="10309857" y="339154"/>
            <a:ext cx="1553489" cy="485273"/>
          </a:xfrm>
          <a:prstGeom prst="rect">
            <a:avLst/>
          </a:prstGeom>
        </p:spPr>
      </p:pic>
      <p:sp>
        <p:nvSpPr>
          <p:cNvPr id="3" name="Text Placeholder 4">
            <a:extLst>
              <a:ext uri="{FF2B5EF4-FFF2-40B4-BE49-F238E27FC236}">
                <a16:creationId xmlns:a16="http://schemas.microsoft.com/office/drawing/2014/main" id="{8005F10C-0E79-4A3F-86CA-73848D7D1732}"/>
              </a:ext>
            </a:extLst>
          </p:cNvPr>
          <p:cNvSpPr>
            <a:spLocks noGrp="1"/>
          </p:cNvSpPr>
          <p:nvPr>
            <p:ph type="body" sz="quarter" idx="4294967295" hasCustomPrompt="1"/>
          </p:nvPr>
        </p:nvSpPr>
        <p:spPr>
          <a:xfrm>
            <a:off x="429039" y="2405291"/>
            <a:ext cx="11353800" cy="4033608"/>
          </a:xfrm>
        </p:spPr>
        <p:txBody>
          <a:bodyPr anchor="t"/>
          <a:lstStyle>
            <a:lvl1pPr>
              <a:lnSpc>
                <a:spcPts val="40000"/>
              </a:lnSpc>
              <a:spcAft>
                <a:spcPts val="0"/>
              </a:spcAft>
              <a:defRPr sz="49600">
                <a:solidFill>
                  <a:schemeClr val="bg2"/>
                </a:solidFill>
                <a:latin typeface="Sons Condensed Extrabold" panose="02060906060206060203" pitchFamily="18" charset="0"/>
              </a:defRPr>
            </a:lvl1pPr>
          </a:lstStyle>
          <a:p>
            <a:r>
              <a:rPr lang="en-US" dirty="0"/>
              <a:t>##</a:t>
            </a:r>
          </a:p>
        </p:txBody>
      </p:sp>
    </p:spTree>
    <p:extLst>
      <p:ext uri="{BB962C8B-B14F-4D97-AF65-F5344CB8AC3E}">
        <p14:creationId xmlns:p14="http://schemas.microsoft.com/office/powerpoint/2010/main" val="22762467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3" orient="horz" pos="1320">
          <p15:clr>
            <a:srgbClr val="FBAE40"/>
          </p15:clr>
        </p15:guide>
        <p15:guide id="4" orient="horz" pos="88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Sign-off">
    <p:bg>
      <p:bgRef idx="1001">
        <a:schemeClr val="bg1"/>
      </p:bgRef>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A7A56CA2-D329-EF33-C456-27ECDB40249C}"/>
              </a:ext>
            </a:extLst>
          </p:cNvPr>
          <p:cNvPicPr>
            <a:picLocks noChangeAspect="1"/>
          </p:cNvPicPr>
          <p:nvPr userDrawn="1"/>
        </p:nvPicPr>
        <p:blipFill>
          <a:blip r:embed="rId2"/>
          <a:stretch>
            <a:fillRect/>
          </a:stretch>
        </p:blipFill>
        <p:spPr>
          <a:xfrm>
            <a:off x="2598420" y="2336437"/>
            <a:ext cx="6995160" cy="2185127"/>
          </a:xfrm>
          <a:prstGeom prst="rect">
            <a:avLst/>
          </a:prstGeom>
        </p:spPr>
      </p:pic>
    </p:spTree>
    <p:extLst>
      <p:ext uri="{BB962C8B-B14F-4D97-AF65-F5344CB8AC3E}">
        <p14:creationId xmlns:p14="http://schemas.microsoft.com/office/powerpoint/2010/main" val="1848821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Sign-off 2">
    <p:bg>
      <p:bgPr>
        <a:solidFill>
          <a:srgbClr val="005E60"/>
        </a:solidFill>
        <a:effectLst/>
      </p:bgPr>
    </p:bg>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F9CD72FB-B974-3D99-2541-287114550180}"/>
              </a:ext>
            </a:extLst>
          </p:cNvPr>
          <p:cNvPicPr>
            <a:picLocks noChangeAspect="1"/>
          </p:cNvPicPr>
          <p:nvPr userDrawn="1"/>
        </p:nvPicPr>
        <p:blipFill>
          <a:blip r:embed="rId2"/>
          <a:stretch>
            <a:fillRect/>
          </a:stretch>
        </p:blipFill>
        <p:spPr>
          <a:xfrm>
            <a:off x="2598420" y="2336437"/>
            <a:ext cx="6995161" cy="2185127"/>
          </a:xfrm>
          <a:prstGeom prst="rect">
            <a:avLst/>
          </a:prstGeom>
        </p:spPr>
      </p:pic>
    </p:spTree>
    <p:extLst>
      <p:ext uri="{BB962C8B-B14F-4D97-AF65-F5344CB8AC3E}">
        <p14:creationId xmlns:p14="http://schemas.microsoft.com/office/powerpoint/2010/main" val="325759493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nd Content">
    <p:bg>
      <p:bgRef idx="1001">
        <a:schemeClr val="bg1"/>
      </p:bgRef>
    </p:bg>
    <p:spTree>
      <p:nvGrpSpPr>
        <p:cNvPr id="1" name=""/>
        <p:cNvGrpSpPr/>
        <p:nvPr/>
      </p:nvGrpSpPr>
      <p:grpSpPr>
        <a:xfrm>
          <a:off x="0" y="0"/>
          <a:ext cx="0" cy="0"/>
          <a:chOff x="0" y="0"/>
          <a:chExt cx="0" cy="0"/>
        </a:xfrm>
      </p:grpSpPr>
      <p:sp>
        <p:nvSpPr>
          <p:cNvPr id="2" name="Holder 2"/>
          <p:cNvSpPr>
            <a:spLocks noGrp="1"/>
          </p:cNvSpPr>
          <p:nvPr>
            <p:ph type="title"/>
          </p:nvPr>
        </p:nvSpPr>
        <p:spPr>
          <a:xfrm>
            <a:off x="496076" y="454890"/>
            <a:ext cx="2429928" cy="242502"/>
          </a:xfrm>
          <a:prstGeom prst="rect">
            <a:avLst/>
          </a:prstGeom>
        </p:spPr>
        <p:txBody>
          <a:bodyPr lIns="0" tIns="0" rIns="0" bIns="0"/>
          <a:lstStyle>
            <a:lvl1pPr>
              <a:defRPr sz="1576" b="0" i="0">
                <a:solidFill>
                  <a:srgbClr val="000000"/>
                </a:solidFill>
                <a:latin typeface="Inter" panose="02000503000000020004" pitchFamily="2" charset="0"/>
                <a:cs typeface="Arial" panose="020B0604020202020204" pitchFamily="34" charset="0"/>
              </a:defRPr>
            </a:lvl1pPr>
          </a:lstStyle>
          <a:p>
            <a:r>
              <a:rPr lang="en-US"/>
              <a:t>Click to edit Master title style</a:t>
            </a:r>
            <a:endParaRPr/>
          </a:p>
        </p:txBody>
      </p:sp>
      <p:sp>
        <p:nvSpPr>
          <p:cNvPr id="3" name="Holder 3"/>
          <p:cNvSpPr>
            <a:spLocks noGrp="1"/>
          </p:cNvSpPr>
          <p:nvPr>
            <p:ph type="body" idx="1"/>
          </p:nvPr>
        </p:nvSpPr>
        <p:spPr>
          <a:xfrm>
            <a:off x="496076" y="1219201"/>
            <a:ext cx="2622936" cy="149309"/>
          </a:xfrm>
          <a:prstGeom prst="rect">
            <a:avLst/>
          </a:prstGeom>
        </p:spPr>
        <p:txBody>
          <a:bodyPr lIns="0" tIns="0" rIns="0" bIns="0" anchor="t"/>
          <a:lstStyle>
            <a:lvl1pPr algn="l">
              <a:lnSpc>
                <a:spcPct val="100000"/>
              </a:lnSpc>
              <a:spcBef>
                <a:spcPts val="728"/>
              </a:spcBef>
              <a:defRPr lang="en-US" sz="970" b="0">
                <a:solidFill>
                  <a:srgbClr val="212121"/>
                </a:solidFill>
                <a:latin typeface="Inter" panose="02000503000000020004" pitchFamily="2" charset="0"/>
                <a:cs typeface="Arial" panose="020B0604020202020204" pitchFamily="34" charset="0"/>
              </a:defRPr>
            </a:lvl1pPr>
          </a:lstStyle>
          <a:p>
            <a:pPr lvl="0"/>
            <a:r>
              <a:rPr lang="en-US"/>
              <a:t>Click to edit Master text styles</a:t>
            </a:r>
          </a:p>
        </p:txBody>
      </p:sp>
      <p:sp>
        <p:nvSpPr>
          <p:cNvPr id="11" name="object 4">
            <a:extLst>
              <a:ext uri="{FF2B5EF4-FFF2-40B4-BE49-F238E27FC236}">
                <a16:creationId xmlns:a16="http://schemas.microsoft.com/office/drawing/2014/main" id="{2147EC7E-B00F-0BDE-CC52-275162BBFB8A}"/>
              </a:ext>
            </a:extLst>
          </p:cNvPr>
          <p:cNvSpPr/>
          <p:nvPr userDrawn="1"/>
        </p:nvSpPr>
        <p:spPr>
          <a:xfrm>
            <a:off x="3314701" y="0"/>
            <a:ext cx="8877517" cy="6410170"/>
          </a:xfrm>
          <a:custGeom>
            <a:avLst/>
            <a:gdLst/>
            <a:ahLst/>
            <a:cxnLst/>
            <a:rect l="l" t="t" r="r" b="b"/>
            <a:pathLst>
              <a:path w="14638655" h="10554970">
                <a:moveTo>
                  <a:pt x="14638297" y="0"/>
                </a:moveTo>
                <a:lnTo>
                  <a:pt x="0" y="0"/>
                </a:lnTo>
                <a:lnTo>
                  <a:pt x="0" y="10554652"/>
                </a:lnTo>
                <a:lnTo>
                  <a:pt x="14638297" y="10554652"/>
                </a:lnTo>
                <a:lnTo>
                  <a:pt x="14638297" y="0"/>
                </a:lnTo>
                <a:close/>
              </a:path>
            </a:pathLst>
          </a:custGeom>
          <a:solidFill>
            <a:srgbClr val="E3E3E3"/>
          </a:solidFill>
          <a:ln>
            <a:noFill/>
          </a:ln>
        </p:spPr>
        <p:txBody>
          <a:bodyPr wrap="square" lIns="0" tIns="0" rIns="0" bIns="0" rtlCol="0"/>
          <a:lstStyle/>
          <a:p>
            <a:endParaRPr sz="1800" dirty="0"/>
          </a:p>
        </p:txBody>
      </p:sp>
      <p:sp>
        <p:nvSpPr>
          <p:cNvPr id="18" name="Slide Number Placeholder 5">
            <a:extLst>
              <a:ext uri="{FF2B5EF4-FFF2-40B4-BE49-F238E27FC236}">
                <a16:creationId xmlns:a16="http://schemas.microsoft.com/office/drawing/2014/main" id="{CA64F7AF-68F6-BA14-1B39-9AC8CD6A735F}"/>
              </a:ext>
            </a:extLst>
          </p:cNvPr>
          <p:cNvSpPr>
            <a:spLocks noGrp="1"/>
          </p:cNvSpPr>
          <p:nvPr>
            <p:ph type="sldNum" sz="quarter" idx="4"/>
          </p:nvPr>
        </p:nvSpPr>
        <p:spPr>
          <a:xfrm>
            <a:off x="11031539" y="6513067"/>
            <a:ext cx="666621" cy="107722"/>
          </a:xfrm>
          <a:prstGeom prst="rect">
            <a:avLst/>
          </a:prstGeom>
        </p:spPr>
        <p:txBody>
          <a:bodyPr vert="horz" wrap="square" lIns="0" tIns="0" rIns="0" bIns="0" rtlCol="0" anchor="b">
            <a:spAutoFit/>
          </a:bodyPr>
          <a:lstStyle>
            <a:lvl1pPr algn="r">
              <a:defRPr sz="700" b="0">
                <a:solidFill>
                  <a:srgbClr val="000000"/>
                </a:solidFill>
                <a:latin typeface="Inter" panose="02000503000000020004" pitchFamily="2"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3261248552"/>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_Content With Pane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EEFCA5-8DA1-E146-7377-AE7E9B2CE145}"/>
              </a:ext>
            </a:extLst>
          </p:cNvPr>
          <p:cNvSpPr/>
          <p:nvPr userDrawn="1"/>
        </p:nvSpPr>
        <p:spPr>
          <a:xfrm>
            <a:off x="-12700" y="6523646"/>
            <a:ext cx="12217400" cy="333110"/>
          </a:xfrm>
          <a:prstGeom prst="rect">
            <a:avLst/>
          </a:pr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CA">
              <a:solidFill>
                <a:schemeClr val="tx1"/>
              </a:solidFill>
            </a:endParaRPr>
          </a:p>
        </p:txBody>
      </p:sp>
      <p:sp>
        <p:nvSpPr>
          <p:cNvPr id="5" name="Rectangle 4">
            <a:extLst>
              <a:ext uri="{FF2B5EF4-FFF2-40B4-BE49-F238E27FC236}">
                <a16:creationId xmlns:a16="http://schemas.microsoft.com/office/drawing/2014/main" id="{5255A6E5-CA1B-6937-AD19-AD8B1DD69783}"/>
              </a:ext>
            </a:extLst>
          </p:cNvPr>
          <p:cNvSpPr/>
          <p:nvPr userDrawn="1"/>
        </p:nvSpPr>
        <p:spPr>
          <a:xfrm>
            <a:off x="9353886" y="-1"/>
            <a:ext cx="2850814" cy="6777929"/>
          </a:xfrm>
          <a:prstGeom prst="rect">
            <a:avLst/>
          </a:pr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CA">
              <a:solidFill>
                <a:schemeClr val="tx1"/>
              </a:solidFill>
            </a:endParaRPr>
          </a:p>
        </p:txBody>
      </p:sp>
      <p:sp>
        <p:nvSpPr>
          <p:cNvPr id="10" name="AutoShape 3"/>
          <p:cNvSpPr>
            <a:spLocks noChangeAspect="1" noChangeArrowheads="1" noTextEdit="1"/>
          </p:cNvSpPr>
          <p:nvPr/>
        </p:nvSpPr>
        <p:spPr bwMode="auto">
          <a:xfrm>
            <a:off x="365125" y="365126"/>
            <a:ext cx="901701" cy="90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885" tIns="30442" rIns="60885" bIns="30442" numCol="1" anchor="t" anchorCtr="0" compatLnSpc="1">
            <a:prstTxWarp prst="textNoShape">
              <a:avLst/>
            </a:prstTxWarp>
          </a:bodyPr>
          <a:lstStyle/>
          <a:p>
            <a:endParaRPr lang="en-CA" sz="1598" dirty="0"/>
          </a:p>
        </p:txBody>
      </p:sp>
      <p:sp>
        <p:nvSpPr>
          <p:cNvPr id="3" name="Text Placeholder 2"/>
          <p:cNvSpPr>
            <a:spLocks noGrp="1"/>
          </p:cNvSpPr>
          <p:nvPr>
            <p:ph type="body" sz="quarter" idx="10" hasCustomPrompt="1"/>
          </p:nvPr>
        </p:nvSpPr>
        <p:spPr>
          <a:xfrm>
            <a:off x="352425" y="514350"/>
            <a:ext cx="7335441" cy="1294130"/>
          </a:xfrm>
          <a:prstGeom prst="rect">
            <a:avLst/>
          </a:prstGeom>
        </p:spPr>
        <p:txBody>
          <a:bodyPr/>
          <a:lstStyle>
            <a:lvl1pPr marL="0" indent="0">
              <a:buFontTx/>
              <a:buNone/>
              <a:defRPr sz="1798" baseline="0">
                <a:solidFill>
                  <a:schemeClr val="accent1"/>
                </a:solidFill>
              </a:defRPr>
            </a:lvl1pPr>
            <a:lvl2pPr marL="127850" indent="0">
              <a:buFontTx/>
              <a:buNone/>
              <a:defRPr>
                <a:solidFill>
                  <a:schemeClr val="bg1"/>
                </a:solidFill>
              </a:defRPr>
            </a:lvl2pPr>
            <a:lvl3pPr marL="0" indent="0">
              <a:buFontTx/>
              <a:buNone/>
              <a:defRPr>
                <a:solidFill>
                  <a:schemeClr val="bg1"/>
                </a:solidFill>
              </a:defRPr>
            </a:lvl3pPr>
            <a:lvl4pPr marL="127850" indent="0">
              <a:buFontTx/>
              <a:buNone/>
              <a:defRPr>
                <a:solidFill>
                  <a:schemeClr val="bg1"/>
                </a:solidFill>
              </a:defRPr>
            </a:lvl4pPr>
            <a:lvl5pPr marL="0" indent="0">
              <a:buFontTx/>
              <a:buNone/>
              <a:defRPr>
                <a:solidFill>
                  <a:schemeClr val="bg1"/>
                </a:solidFill>
              </a:defRPr>
            </a:lvl5pPr>
          </a:lstStyle>
          <a:p>
            <a:pPr lvl="0"/>
            <a:r>
              <a:rPr lang="en-US" dirty="0"/>
              <a:t>This is a blank slide for bullet style to be used. </a:t>
            </a:r>
          </a:p>
          <a:p>
            <a:pPr lvl="0"/>
            <a:r>
              <a:rPr lang="en-US" dirty="0"/>
              <a:t>Follow the given style scrupulously: bullets, font, spacing</a:t>
            </a:r>
          </a:p>
          <a:p>
            <a:pPr lvl="0"/>
            <a:r>
              <a:rPr lang="en-US" dirty="0"/>
              <a:t>Once you’ve finished your file, please remove this slide.</a:t>
            </a:r>
          </a:p>
        </p:txBody>
      </p:sp>
      <p:sp>
        <p:nvSpPr>
          <p:cNvPr id="6" name="Text Placeholder 4"/>
          <p:cNvSpPr>
            <a:spLocks noGrp="1"/>
          </p:cNvSpPr>
          <p:nvPr>
            <p:ph type="body" sz="quarter" idx="11" hasCustomPrompt="1"/>
          </p:nvPr>
        </p:nvSpPr>
        <p:spPr>
          <a:xfrm>
            <a:off x="338871" y="1962342"/>
            <a:ext cx="7362546" cy="1040069"/>
          </a:xfrm>
          <a:prstGeom prst="rect">
            <a:avLst/>
          </a:prstGeom>
        </p:spPr>
        <p:txBody>
          <a:bodyPr/>
          <a:lstStyle>
            <a:lvl1pPr marL="0" indent="0">
              <a:buFont typeface="Wingdings" panose="05000000000000000000" pitchFamily="2" charset="2"/>
              <a:buNone/>
              <a:defRPr baseline="0">
                <a:solidFill>
                  <a:schemeClr val="accent1"/>
                </a:solidFill>
                <a:sym typeface="Wingdings" panose="05000000000000000000" pitchFamily="2" charset="2"/>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Bullet style to use as below.</a:t>
            </a:r>
          </a:p>
          <a:p>
            <a:pPr lvl="0"/>
            <a:r>
              <a:rPr lang="en-US" dirty="0"/>
              <a:t>Notes:</a:t>
            </a:r>
          </a:p>
          <a:p>
            <a:pPr lvl="1"/>
            <a:r>
              <a:rPr lang="en-US" dirty="0"/>
              <a:t>Level 1 is always given in bold </a:t>
            </a:r>
          </a:p>
          <a:p>
            <a:pPr lvl="1"/>
            <a:r>
              <a:rPr lang="en-US" dirty="0"/>
              <a:t>For all other levels, words to put focus on should be given in bold letters.</a:t>
            </a:r>
          </a:p>
          <a:p>
            <a:pPr lvl="0"/>
            <a:endParaRPr lang="en-US" dirty="0"/>
          </a:p>
          <a:p>
            <a:pPr lvl="0"/>
            <a:endParaRPr lang="en-US" dirty="0"/>
          </a:p>
          <a:p>
            <a:pPr lvl="0"/>
            <a:endParaRPr lang="en-US" dirty="0"/>
          </a:p>
        </p:txBody>
      </p:sp>
      <p:sp>
        <p:nvSpPr>
          <p:cNvPr id="15" name="Text Placeholder 3">
            <a:extLst>
              <a:ext uri="{FF2B5EF4-FFF2-40B4-BE49-F238E27FC236}">
                <a16:creationId xmlns:a16="http://schemas.microsoft.com/office/drawing/2014/main" id="{940124DD-4AD8-47F3-8F3F-0B50EB49D4F0}"/>
              </a:ext>
            </a:extLst>
          </p:cNvPr>
          <p:cNvSpPr>
            <a:spLocks noGrp="1"/>
          </p:cNvSpPr>
          <p:nvPr>
            <p:ph type="body" sz="quarter" idx="12" hasCustomPrompt="1"/>
          </p:nvPr>
        </p:nvSpPr>
        <p:spPr>
          <a:xfrm>
            <a:off x="9524212" y="514351"/>
            <a:ext cx="2511493" cy="3933553"/>
          </a:xfrm>
          <a:prstGeom prst="rect">
            <a:avLst/>
          </a:prstGeom>
        </p:spPr>
        <p:txBody>
          <a:bodyPr/>
          <a:lstStyle>
            <a:lvl1pPr>
              <a:defRPr sz="1199">
                <a:latin typeface="+mn-lt"/>
              </a:defRPr>
            </a:lvl1pPr>
            <a:lvl2pPr>
              <a:defRPr sz="1199">
                <a:latin typeface="+mn-lt"/>
              </a:defRPr>
            </a:lvl2pPr>
            <a:lvl3pPr marL="0" indent="0">
              <a:buNone/>
              <a:defRPr sz="1199">
                <a:latin typeface="+mn-lt"/>
              </a:defRPr>
            </a:lvl3pPr>
            <a:lvl4pPr>
              <a:defRPr sz="1199">
                <a:latin typeface="+mn-lt"/>
              </a:defRPr>
            </a:lvl4pPr>
            <a:lvl5pPr>
              <a:defRPr sz="1199">
                <a:latin typeface="+mn-lt"/>
              </a:defRPr>
            </a:lvl5pPr>
          </a:lstStyle>
          <a:p>
            <a:pPr lvl="2"/>
            <a:r>
              <a:rPr lang="en-US" dirty="0"/>
              <a:t>Notes on bullet style to use</a:t>
            </a:r>
          </a:p>
        </p:txBody>
      </p:sp>
      <p:sp>
        <p:nvSpPr>
          <p:cNvPr id="19" name="Text Placeholder 6">
            <a:extLst>
              <a:ext uri="{FF2B5EF4-FFF2-40B4-BE49-F238E27FC236}">
                <a16:creationId xmlns:a16="http://schemas.microsoft.com/office/drawing/2014/main" id="{F75D29BE-C954-420B-A778-81F65381BA61}"/>
              </a:ext>
            </a:extLst>
          </p:cNvPr>
          <p:cNvSpPr>
            <a:spLocks noGrp="1"/>
          </p:cNvSpPr>
          <p:nvPr>
            <p:ph type="body" sz="quarter" idx="16"/>
          </p:nvPr>
        </p:nvSpPr>
        <p:spPr>
          <a:xfrm>
            <a:off x="338871" y="3156273"/>
            <a:ext cx="7362547" cy="3013772"/>
          </a:xfrm>
          <a:prstGeom prst="rect">
            <a:avLst/>
          </a:prstGeom>
        </p:spPr>
        <p:txBody>
          <a:bodyPr/>
          <a:lstStyle>
            <a:lvl1pPr marL="179784" indent="-179784">
              <a:lnSpc>
                <a:spcPct val="100000"/>
              </a:lnSpc>
              <a:spcBef>
                <a:spcPts val="499"/>
              </a:spcBef>
              <a:spcAft>
                <a:spcPts val="499"/>
              </a:spcAft>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5pPr>
              <a:defRPr>
                <a:solidFill>
                  <a:schemeClr val="accent1">
                    <a:lumMod val="75000"/>
                  </a:schemeClr>
                </a:solidFill>
              </a:defRPr>
            </a:lvl5pPr>
          </a:lstStyle>
          <a:p>
            <a:pPr marL="360000" indent="-360000">
              <a:lnSpc>
                <a:spcPct val="100000"/>
              </a:lnSpc>
              <a:spcBef>
                <a:spcPts val="1000"/>
              </a:spcBef>
              <a:spcAft>
                <a:spcPts val="1000"/>
              </a:spcAft>
            </a:pPr>
            <a:r>
              <a:rPr lang="en-US" b="1" dirty="0"/>
              <a:t>Level 1</a:t>
            </a:r>
          </a:p>
          <a:p>
            <a:pPr marL="359568" lvl="1" indent="-179784">
              <a:lnSpc>
                <a:spcPct val="100000"/>
              </a:lnSpc>
              <a:spcBef>
                <a:spcPts val="499"/>
              </a:spcBef>
              <a:spcAft>
                <a:spcPts val="499"/>
              </a:spcAft>
              <a:buFont typeface="Courier New" panose="02070309020205020404" pitchFamily="49" charset="0"/>
              <a:buChar char="o"/>
            </a:pPr>
            <a:r>
              <a:rPr lang="en-US" dirty="0"/>
              <a:t>Level 2</a:t>
            </a:r>
          </a:p>
          <a:p>
            <a:pPr marL="539352" lvl="2" indent="-179784">
              <a:lnSpc>
                <a:spcPct val="100000"/>
              </a:lnSpc>
              <a:spcBef>
                <a:spcPts val="499"/>
              </a:spcBef>
              <a:spcAft>
                <a:spcPts val="499"/>
              </a:spcAft>
              <a:buFont typeface="Wingdings" panose="05000000000000000000" pitchFamily="2" charset="2"/>
              <a:buChar char="v"/>
            </a:pPr>
            <a:r>
              <a:rPr lang="en-US" dirty="0"/>
              <a:t>Level 3</a:t>
            </a:r>
          </a:p>
          <a:p>
            <a:pPr marL="719136" lvl="4" indent="-179784">
              <a:lnSpc>
                <a:spcPct val="100000"/>
              </a:lnSpc>
              <a:spcBef>
                <a:spcPts val="499"/>
              </a:spcBef>
              <a:spcAft>
                <a:spcPts val="499"/>
              </a:spcAft>
              <a:buFont typeface="Wingdings" panose="05000000000000000000" pitchFamily="2" charset="2"/>
              <a:buChar char="q"/>
            </a:pPr>
            <a:r>
              <a:rPr lang="en-US" dirty="0"/>
              <a:t>Level 4</a:t>
            </a:r>
          </a:p>
          <a:p>
            <a:pPr marL="898920" lvl="4" indent="-179784">
              <a:lnSpc>
                <a:spcPct val="100000"/>
              </a:lnSpc>
              <a:spcBef>
                <a:spcPts val="499"/>
              </a:spcBef>
              <a:spcAft>
                <a:spcPts val="499"/>
              </a:spcAft>
              <a:buFont typeface="Wingdings" panose="05000000000000000000" pitchFamily="2" charset="2"/>
              <a:buChar char="Ø"/>
            </a:pPr>
            <a:r>
              <a:rPr lang="en-US" dirty="0"/>
              <a:t>Level 5</a:t>
            </a:r>
          </a:p>
          <a:p>
            <a:pPr marL="1078704" lvl="4" indent="-179784">
              <a:lnSpc>
                <a:spcPct val="100000"/>
              </a:lnSpc>
              <a:spcBef>
                <a:spcPts val="499"/>
              </a:spcBef>
              <a:spcAft>
                <a:spcPts val="499"/>
              </a:spcAft>
              <a:buFont typeface="Wingdings" panose="05000000000000000000" pitchFamily="2" charset="2"/>
              <a:buChar char="§"/>
            </a:pPr>
            <a:r>
              <a:rPr lang="en-US" dirty="0"/>
              <a:t>Level 6</a:t>
            </a:r>
          </a:p>
          <a:p>
            <a:pPr marL="1258488" lvl="4" indent="-179784">
              <a:lnSpc>
                <a:spcPct val="100000"/>
              </a:lnSpc>
              <a:spcBef>
                <a:spcPts val="499"/>
              </a:spcBef>
              <a:spcAft>
                <a:spcPts val="499"/>
              </a:spcAft>
              <a:buFont typeface="Wingdings" panose="05000000000000000000" pitchFamily="2" charset="2"/>
              <a:buChar char="ü"/>
            </a:pPr>
            <a:r>
              <a:rPr lang="en-US" dirty="0"/>
              <a:t>Level 7</a:t>
            </a:r>
          </a:p>
          <a:p>
            <a:endParaRPr lang="en-CA" dirty="0"/>
          </a:p>
        </p:txBody>
      </p:sp>
      <p:cxnSp>
        <p:nvCxnSpPr>
          <p:cNvPr id="7" name="Straight Connector 6">
            <a:extLst>
              <a:ext uri="{FF2B5EF4-FFF2-40B4-BE49-F238E27FC236}">
                <a16:creationId xmlns:a16="http://schemas.microsoft.com/office/drawing/2014/main" id="{4037AD1A-EC3E-EEBE-9B63-361B5C80C944}"/>
              </a:ext>
            </a:extLst>
          </p:cNvPr>
          <p:cNvCxnSpPr>
            <a:cxnSpLocks/>
          </p:cNvCxnSpPr>
          <p:nvPr userDrawn="1"/>
        </p:nvCxnSpPr>
        <p:spPr>
          <a:xfrm>
            <a:off x="9342408" y="6512943"/>
            <a:ext cx="2849592"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A6605F7-449A-8805-B782-B3BD91389DE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77606" y="6556830"/>
            <a:ext cx="590585" cy="242291"/>
          </a:xfrm>
          <a:prstGeom prst="rect">
            <a:avLst/>
          </a:prstGeom>
        </p:spPr>
      </p:pic>
      <p:sp>
        <p:nvSpPr>
          <p:cNvPr id="11" name="TextBox 10">
            <a:extLst>
              <a:ext uri="{FF2B5EF4-FFF2-40B4-BE49-F238E27FC236}">
                <a16:creationId xmlns:a16="http://schemas.microsoft.com/office/drawing/2014/main" id="{3F676B09-47C9-E6B9-7B21-97E646E73633}"/>
              </a:ext>
            </a:extLst>
          </p:cNvPr>
          <p:cNvSpPr txBox="1"/>
          <p:nvPr userDrawn="1"/>
        </p:nvSpPr>
        <p:spPr>
          <a:xfrm>
            <a:off x="332789" y="6612047"/>
            <a:ext cx="6094268" cy="215444"/>
          </a:xfrm>
          <a:prstGeom prst="rect">
            <a:avLst/>
          </a:prstGeom>
        </p:spPr>
        <p:txBody>
          <a:bodyPr vert="horz" lIns="0" tIns="0" rIns="0" bIns="0" rtlCol="0" anchor="t" anchorCtr="0"/>
          <a:lstStyle>
            <a:defPPr>
              <a:defRPr lang="en-US"/>
            </a:defPPr>
            <a:lvl1pPr>
              <a:defRPr sz="800">
                <a:solidFill>
                  <a:srgbClr val="212121"/>
                </a:solidFill>
                <a:latin typeface="Inter" panose="02000503000000020004" pitchFamily="2" charset="0"/>
              </a:defRPr>
            </a:lvl1pPr>
          </a:lstStyle>
          <a:p>
            <a:r>
              <a:rPr lang="en-US" sz="1000" dirty="0">
                <a:solidFill>
                  <a:schemeClr val="bg1"/>
                </a:solidFill>
              </a:rPr>
              <a:t>G500 INITIAL SETUP</a:t>
            </a:r>
          </a:p>
        </p:txBody>
      </p:sp>
    </p:spTree>
    <p:extLst>
      <p:ext uri="{BB962C8B-B14F-4D97-AF65-F5344CB8AC3E}">
        <p14:creationId xmlns:p14="http://schemas.microsoft.com/office/powerpoint/2010/main" val="549750342"/>
      </p:ext>
    </p:extLst>
  </p:cSld>
  <p:clrMapOvr>
    <a:masterClrMapping/>
  </p:clrMapOvr>
  <p:extLst>
    <p:ext uri="{DCECCB84-F9BA-43D5-87BE-67443E8EF086}">
      <p15:sldGuideLst xmlns:p15="http://schemas.microsoft.com/office/powerpoint/2012/main">
        <p15:guide id="1" pos="445">
          <p15:clr>
            <a:srgbClr val="FBAE40"/>
          </p15:clr>
        </p15:guide>
        <p15:guide id="2" orient="horz" pos="648">
          <p15:clr>
            <a:srgbClr val="FBAE40"/>
          </p15:clr>
        </p15:guide>
        <p15:guide id="3" pos="14934">
          <p15:clr>
            <a:srgbClr val="FBAE40"/>
          </p15:clr>
        </p15:guide>
        <p15:guide id="4" orient="horz" pos="8208">
          <p15:clr>
            <a:srgbClr val="FBAE40"/>
          </p15:clr>
        </p15:guide>
        <p15:guide id="5" pos="769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Content With Panel paul'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EEFCA5-8DA1-E146-7377-AE7E9B2CE145}"/>
              </a:ext>
            </a:extLst>
          </p:cNvPr>
          <p:cNvSpPr/>
          <p:nvPr userDrawn="1"/>
        </p:nvSpPr>
        <p:spPr>
          <a:xfrm>
            <a:off x="-12700" y="6523646"/>
            <a:ext cx="12217400" cy="333110"/>
          </a:xfrm>
          <a:prstGeom prst="rect">
            <a:avLst/>
          </a:pr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CA">
              <a:solidFill>
                <a:schemeClr val="tx1"/>
              </a:solidFill>
            </a:endParaRPr>
          </a:p>
        </p:txBody>
      </p:sp>
      <p:sp>
        <p:nvSpPr>
          <p:cNvPr id="5" name="Rectangle 4">
            <a:extLst>
              <a:ext uri="{FF2B5EF4-FFF2-40B4-BE49-F238E27FC236}">
                <a16:creationId xmlns:a16="http://schemas.microsoft.com/office/drawing/2014/main" id="{5255A6E5-CA1B-6937-AD19-AD8B1DD69783}"/>
              </a:ext>
            </a:extLst>
          </p:cNvPr>
          <p:cNvSpPr/>
          <p:nvPr userDrawn="1"/>
        </p:nvSpPr>
        <p:spPr>
          <a:xfrm>
            <a:off x="9353886" y="-1"/>
            <a:ext cx="2850814" cy="6777929"/>
          </a:xfrm>
          <a:prstGeom prst="rect">
            <a:avLst/>
          </a:pr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CA">
              <a:solidFill>
                <a:schemeClr val="tx1"/>
              </a:solidFill>
            </a:endParaRPr>
          </a:p>
        </p:txBody>
      </p:sp>
      <p:sp>
        <p:nvSpPr>
          <p:cNvPr id="10" name="AutoShape 3"/>
          <p:cNvSpPr>
            <a:spLocks noChangeAspect="1" noChangeArrowheads="1" noTextEdit="1"/>
          </p:cNvSpPr>
          <p:nvPr/>
        </p:nvSpPr>
        <p:spPr bwMode="auto">
          <a:xfrm>
            <a:off x="365125" y="365126"/>
            <a:ext cx="901701" cy="90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885" tIns="30442" rIns="60885" bIns="30442" numCol="1" anchor="t" anchorCtr="0" compatLnSpc="1">
            <a:prstTxWarp prst="textNoShape">
              <a:avLst/>
            </a:prstTxWarp>
          </a:bodyPr>
          <a:lstStyle/>
          <a:p>
            <a:endParaRPr lang="en-CA" sz="1598" dirty="0"/>
          </a:p>
        </p:txBody>
      </p:sp>
      <p:sp>
        <p:nvSpPr>
          <p:cNvPr id="3" name="Text Placeholder 2"/>
          <p:cNvSpPr>
            <a:spLocks noGrp="1"/>
          </p:cNvSpPr>
          <p:nvPr>
            <p:ph type="body" sz="quarter" idx="10" hasCustomPrompt="1"/>
          </p:nvPr>
        </p:nvSpPr>
        <p:spPr>
          <a:xfrm>
            <a:off x="352425" y="514350"/>
            <a:ext cx="7335441" cy="1294130"/>
          </a:xfrm>
          <a:prstGeom prst="rect">
            <a:avLst/>
          </a:prstGeom>
        </p:spPr>
        <p:txBody>
          <a:bodyPr/>
          <a:lstStyle>
            <a:lvl1pPr marL="0" indent="0">
              <a:buFontTx/>
              <a:buNone/>
              <a:defRPr sz="1798" baseline="0">
                <a:solidFill>
                  <a:schemeClr val="accent1"/>
                </a:solidFill>
              </a:defRPr>
            </a:lvl1pPr>
            <a:lvl2pPr marL="127850" indent="0">
              <a:buFontTx/>
              <a:buNone/>
              <a:defRPr>
                <a:solidFill>
                  <a:schemeClr val="bg1"/>
                </a:solidFill>
              </a:defRPr>
            </a:lvl2pPr>
            <a:lvl3pPr marL="0" indent="0">
              <a:buFontTx/>
              <a:buNone/>
              <a:defRPr>
                <a:solidFill>
                  <a:schemeClr val="bg1"/>
                </a:solidFill>
              </a:defRPr>
            </a:lvl3pPr>
            <a:lvl4pPr marL="127850" indent="0">
              <a:buFontTx/>
              <a:buNone/>
              <a:defRPr>
                <a:solidFill>
                  <a:schemeClr val="bg1"/>
                </a:solidFill>
              </a:defRPr>
            </a:lvl4pPr>
            <a:lvl5pPr marL="0" indent="0">
              <a:buFontTx/>
              <a:buNone/>
              <a:defRPr>
                <a:solidFill>
                  <a:schemeClr val="bg1"/>
                </a:solidFill>
              </a:defRPr>
            </a:lvl5pPr>
          </a:lstStyle>
          <a:p>
            <a:pPr lvl="0"/>
            <a:r>
              <a:rPr lang="en-US" dirty="0"/>
              <a:t>This is a blank slide for bullet style to be used. </a:t>
            </a:r>
          </a:p>
          <a:p>
            <a:pPr lvl="0"/>
            <a:r>
              <a:rPr lang="en-US" dirty="0"/>
              <a:t>Follow the given style scrupulously: bullets, font, spacing</a:t>
            </a:r>
          </a:p>
          <a:p>
            <a:pPr lvl="0"/>
            <a:r>
              <a:rPr lang="en-US" dirty="0"/>
              <a:t>Once you’ve finished your file, please remove this slide.</a:t>
            </a:r>
          </a:p>
        </p:txBody>
      </p:sp>
      <p:sp>
        <p:nvSpPr>
          <p:cNvPr id="6" name="Text Placeholder 4"/>
          <p:cNvSpPr>
            <a:spLocks noGrp="1"/>
          </p:cNvSpPr>
          <p:nvPr>
            <p:ph type="body" sz="quarter" idx="11" hasCustomPrompt="1"/>
          </p:nvPr>
        </p:nvSpPr>
        <p:spPr>
          <a:xfrm>
            <a:off x="338871" y="1962342"/>
            <a:ext cx="7362546" cy="1040069"/>
          </a:xfrm>
          <a:prstGeom prst="rect">
            <a:avLst/>
          </a:prstGeom>
        </p:spPr>
        <p:txBody>
          <a:bodyPr/>
          <a:lstStyle>
            <a:lvl1pPr marL="0" indent="0">
              <a:buFont typeface="Wingdings" panose="05000000000000000000" pitchFamily="2" charset="2"/>
              <a:buNone/>
              <a:defRPr baseline="0">
                <a:solidFill>
                  <a:schemeClr val="accent1"/>
                </a:solidFill>
                <a:sym typeface="Wingdings" panose="05000000000000000000" pitchFamily="2" charset="2"/>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Bullet style to use as below.</a:t>
            </a:r>
          </a:p>
          <a:p>
            <a:pPr lvl="0"/>
            <a:r>
              <a:rPr lang="en-US" dirty="0"/>
              <a:t>Notes:</a:t>
            </a:r>
          </a:p>
          <a:p>
            <a:pPr lvl="1"/>
            <a:r>
              <a:rPr lang="en-US" dirty="0"/>
              <a:t>Level 1 is always given in bold </a:t>
            </a:r>
          </a:p>
          <a:p>
            <a:pPr lvl="1"/>
            <a:r>
              <a:rPr lang="en-US" dirty="0"/>
              <a:t>For all other levels, words to put focus on should be given in bold letters.</a:t>
            </a:r>
          </a:p>
          <a:p>
            <a:pPr lvl="0"/>
            <a:endParaRPr lang="en-US" dirty="0"/>
          </a:p>
          <a:p>
            <a:pPr lvl="0"/>
            <a:endParaRPr lang="en-US" dirty="0"/>
          </a:p>
          <a:p>
            <a:pPr lvl="0"/>
            <a:endParaRPr lang="en-US" dirty="0"/>
          </a:p>
        </p:txBody>
      </p:sp>
      <p:sp>
        <p:nvSpPr>
          <p:cNvPr id="15" name="Text Placeholder 3">
            <a:extLst>
              <a:ext uri="{FF2B5EF4-FFF2-40B4-BE49-F238E27FC236}">
                <a16:creationId xmlns:a16="http://schemas.microsoft.com/office/drawing/2014/main" id="{940124DD-4AD8-47F3-8F3F-0B50EB49D4F0}"/>
              </a:ext>
            </a:extLst>
          </p:cNvPr>
          <p:cNvSpPr>
            <a:spLocks noGrp="1"/>
          </p:cNvSpPr>
          <p:nvPr>
            <p:ph type="body" sz="quarter" idx="12" hasCustomPrompt="1"/>
          </p:nvPr>
        </p:nvSpPr>
        <p:spPr>
          <a:xfrm>
            <a:off x="9524212" y="514351"/>
            <a:ext cx="2511493" cy="3933553"/>
          </a:xfrm>
          <a:prstGeom prst="rect">
            <a:avLst/>
          </a:prstGeom>
        </p:spPr>
        <p:txBody>
          <a:bodyPr/>
          <a:lstStyle>
            <a:lvl1pPr>
              <a:defRPr sz="1199">
                <a:latin typeface="+mn-lt"/>
              </a:defRPr>
            </a:lvl1pPr>
            <a:lvl2pPr>
              <a:defRPr sz="1199">
                <a:latin typeface="+mn-lt"/>
              </a:defRPr>
            </a:lvl2pPr>
            <a:lvl3pPr marL="0" indent="0">
              <a:buNone/>
              <a:defRPr sz="1199">
                <a:latin typeface="+mn-lt"/>
              </a:defRPr>
            </a:lvl3pPr>
            <a:lvl4pPr>
              <a:defRPr sz="1199">
                <a:latin typeface="+mn-lt"/>
              </a:defRPr>
            </a:lvl4pPr>
            <a:lvl5pPr>
              <a:defRPr sz="1199">
                <a:latin typeface="+mn-lt"/>
              </a:defRPr>
            </a:lvl5pPr>
          </a:lstStyle>
          <a:p>
            <a:pPr lvl="2"/>
            <a:r>
              <a:rPr lang="en-US" dirty="0"/>
              <a:t>Notes on bullet style to use</a:t>
            </a:r>
          </a:p>
        </p:txBody>
      </p:sp>
      <p:sp>
        <p:nvSpPr>
          <p:cNvPr id="19" name="Text Placeholder 6">
            <a:extLst>
              <a:ext uri="{FF2B5EF4-FFF2-40B4-BE49-F238E27FC236}">
                <a16:creationId xmlns:a16="http://schemas.microsoft.com/office/drawing/2014/main" id="{F75D29BE-C954-420B-A778-81F65381BA61}"/>
              </a:ext>
            </a:extLst>
          </p:cNvPr>
          <p:cNvSpPr>
            <a:spLocks noGrp="1"/>
          </p:cNvSpPr>
          <p:nvPr>
            <p:ph type="body" sz="quarter" idx="16"/>
          </p:nvPr>
        </p:nvSpPr>
        <p:spPr>
          <a:xfrm>
            <a:off x="338871" y="3156273"/>
            <a:ext cx="7362547" cy="3013772"/>
          </a:xfrm>
          <a:prstGeom prst="rect">
            <a:avLst/>
          </a:prstGeom>
        </p:spPr>
        <p:txBody>
          <a:bodyPr/>
          <a:lstStyle>
            <a:lvl1pPr marL="179784" indent="-179784">
              <a:lnSpc>
                <a:spcPct val="100000"/>
              </a:lnSpc>
              <a:spcBef>
                <a:spcPts val="499"/>
              </a:spcBef>
              <a:spcAft>
                <a:spcPts val="499"/>
              </a:spcAft>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5pPr>
              <a:defRPr>
                <a:solidFill>
                  <a:schemeClr val="accent1">
                    <a:lumMod val="75000"/>
                  </a:schemeClr>
                </a:solidFill>
              </a:defRPr>
            </a:lvl5pPr>
          </a:lstStyle>
          <a:p>
            <a:pPr marL="360000" indent="-360000">
              <a:lnSpc>
                <a:spcPct val="100000"/>
              </a:lnSpc>
              <a:spcBef>
                <a:spcPts val="1000"/>
              </a:spcBef>
              <a:spcAft>
                <a:spcPts val="1000"/>
              </a:spcAft>
            </a:pPr>
            <a:r>
              <a:rPr lang="en-US" b="1" dirty="0"/>
              <a:t>Level 1</a:t>
            </a:r>
          </a:p>
          <a:p>
            <a:pPr marL="359568" lvl="1" indent="-179784">
              <a:lnSpc>
                <a:spcPct val="100000"/>
              </a:lnSpc>
              <a:spcBef>
                <a:spcPts val="499"/>
              </a:spcBef>
              <a:spcAft>
                <a:spcPts val="499"/>
              </a:spcAft>
              <a:buFont typeface="Courier New" panose="02070309020205020404" pitchFamily="49" charset="0"/>
              <a:buChar char="o"/>
            </a:pPr>
            <a:r>
              <a:rPr lang="en-US" dirty="0"/>
              <a:t>Level 2</a:t>
            </a:r>
          </a:p>
          <a:p>
            <a:pPr marL="539352" lvl="2" indent="-179784">
              <a:lnSpc>
                <a:spcPct val="100000"/>
              </a:lnSpc>
              <a:spcBef>
                <a:spcPts val="499"/>
              </a:spcBef>
              <a:spcAft>
                <a:spcPts val="499"/>
              </a:spcAft>
              <a:buFont typeface="Wingdings" panose="05000000000000000000" pitchFamily="2" charset="2"/>
              <a:buChar char="v"/>
            </a:pPr>
            <a:r>
              <a:rPr lang="en-US" dirty="0"/>
              <a:t>Level 3</a:t>
            </a:r>
          </a:p>
          <a:p>
            <a:pPr marL="719136" lvl="4" indent="-179784">
              <a:lnSpc>
                <a:spcPct val="100000"/>
              </a:lnSpc>
              <a:spcBef>
                <a:spcPts val="499"/>
              </a:spcBef>
              <a:spcAft>
                <a:spcPts val="499"/>
              </a:spcAft>
              <a:buFont typeface="Wingdings" panose="05000000000000000000" pitchFamily="2" charset="2"/>
              <a:buChar char="q"/>
            </a:pPr>
            <a:r>
              <a:rPr lang="en-US" dirty="0"/>
              <a:t>Level 4</a:t>
            </a:r>
          </a:p>
          <a:p>
            <a:pPr marL="898920" lvl="4" indent="-179784">
              <a:lnSpc>
                <a:spcPct val="100000"/>
              </a:lnSpc>
              <a:spcBef>
                <a:spcPts val="499"/>
              </a:spcBef>
              <a:spcAft>
                <a:spcPts val="499"/>
              </a:spcAft>
              <a:buFont typeface="Wingdings" panose="05000000000000000000" pitchFamily="2" charset="2"/>
              <a:buChar char="Ø"/>
            </a:pPr>
            <a:r>
              <a:rPr lang="en-US" dirty="0"/>
              <a:t>Level 5</a:t>
            </a:r>
          </a:p>
          <a:p>
            <a:pPr marL="1078704" lvl="4" indent="-179784">
              <a:lnSpc>
                <a:spcPct val="100000"/>
              </a:lnSpc>
              <a:spcBef>
                <a:spcPts val="499"/>
              </a:spcBef>
              <a:spcAft>
                <a:spcPts val="499"/>
              </a:spcAft>
              <a:buFont typeface="Wingdings" panose="05000000000000000000" pitchFamily="2" charset="2"/>
              <a:buChar char="§"/>
            </a:pPr>
            <a:r>
              <a:rPr lang="en-US" dirty="0"/>
              <a:t>Level 6</a:t>
            </a:r>
          </a:p>
          <a:p>
            <a:pPr marL="1258488" lvl="4" indent="-179784">
              <a:lnSpc>
                <a:spcPct val="100000"/>
              </a:lnSpc>
              <a:spcBef>
                <a:spcPts val="499"/>
              </a:spcBef>
              <a:spcAft>
                <a:spcPts val="499"/>
              </a:spcAft>
              <a:buFont typeface="Wingdings" panose="05000000000000000000" pitchFamily="2" charset="2"/>
              <a:buChar char="ü"/>
            </a:pPr>
            <a:r>
              <a:rPr lang="en-US" dirty="0"/>
              <a:t>Level 7</a:t>
            </a:r>
          </a:p>
          <a:p>
            <a:endParaRPr lang="en-CA" dirty="0"/>
          </a:p>
        </p:txBody>
      </p:sp>
      <p:cxnSp>
        <p:nvCxnSpPr>
          <p:cNvPr id="7" name="Straight Connector 6">
            <a:extLst>
              <a:ext uri="{FF2B5EF4-FFF2-40B4-BE49-F238E27FC236}">
                <a16:creationId xmlns:a16="http://schemas.microsoft.com/office/drawing/2014/main" id="{4037AD1A-EC3E-EEBE-9B63-361B5C80C944}"/>
              </a:ext>
            </a:extLst>
          </p:cNvPr>
          <p:cNvCxnSpPr>
            <a:cxnSpLocks/>
          </p:cNvCxnSpPr>
          <p:nvPr userDrawn="1"/>
        </p:nvCxnSpPr>
        <p:spPr>
          <a:xfrm>
            <a:off x="9342408" y="6512943"/>
            <a:ext cx="2849592"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A6605F7-449A-8805-B782-B3BD91389DE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77606" y="6556830"/>
            <a:ext cx="590585" cy="242291"/>
          </a:xfrm>
          <a:prstGeom prst="rect">
            <a:avLst/>
          </a:prstGeom>
        </p:spPr>
      </p:pic>
      <p:sp>
        <p:nvSpPr>
          <p:cNvPr id="11" name="TextBox 10">
            <a:extLst>
              <a:ext uri="{FF2B5EF4-FFF2-40B4-BE49-F238E27FC236}">
                <a16:creationId xmlns:a16="http://schemas.microsoft.com/office/drawing/2014/main" id="{3F676B09-47C9-E6B9-7B21-97E646E73633}"/>
              </a:ext>
            </a:extLst>
          </p:cNvPr>
          <p:cNvSpPr txBox="1"/>
          <p:nvPr userDrawn="1"/>
        </p:nvSpPr>
        <p:spPr>
          <a:xfrm>
            <a:off x="332789" y="6612047"/>
            <a:ext cx="6094268" cy="215444"/>
          </a:xfrm>
          <a:prstGeom prst="rect">
            <a:avLst/>
          </a:prstGeom>
        </p:spPr>
        <p:txBody>
          <a:bodyPr vert="horz" lIns="0" tIns="0" rIns="0" bIns="0" rtlCol="0" anchor="t" anchorCtr="0"/>
          <a:lstStyle>
            <a:defPPr>
              <a:defRPr lang="en-US"/>
            </a:defPPr>
            <a:lvl1pPr>
              <a:defRPr sz="800">
                <a:solidFill>
                  <a:srgbClr val="212121"/>
                </a:solidFill>
                <a:latin typeface="Inter" panose="02000503000000020004" pitchFamily="2" charset="0"/>
              </a:defRPr>
            </a:lvl1pPr>
          </a:lstStyle>
          <a:p>
            <a:r>
              <a:rPr lang="en-US" sz="1000" dirty="0">
                <a:solidFill>
                  <a:schemeClr val="bg1"/>
                </a:solidFill>
              </a:rPr>
              <a:t>G500 INITIAL SETUP</a:t>
            </a:r>
          </a:p>
        </p:txBody>
      </p:sp>
    </p:spTree>
    <p:extLst>
      <p:ext uri="{BB962C8B-B14F-4D97-AF65-F5344CB8AC3E}">
        <p14:creationId xmlns:p14="http://schemas.microsoft.com/office/powerpoint/2010/main" val="338601368"/>
      </p:ext>
    </p:extLst>
  </p:cSld>
  <p:clrMapOvr>
    <a:masterClrMapping/>
  </p:clrMapOvr>
  <p:extLst>
    <p:ext uri="{DCECCB84-F9BA-43D5-87BE-67443E8EF086}">
      <p15:sldGuideLst xmlns:p15="http://schemas.microsoft.com/office/powerpoint/2012/main">
        <p15:guide id="1" pos="445">
          <p15:clr>
            <a:srgbClr val="FBAE40"/>
          </p15:clr>
        </p15:guide>
        <p15:guide id="2" orient="horz" pos="648">
          <p15:clr>
            <a:srgbClr val="FBAE40"/>
          </p15:clr>
        </p15:guide>
        <p15:guide id="3" pos="14934">
          <p15:clr>
            <a:srgbClr val="FBAE40"/>
          </p15:clr>
        </p15:guide>
        <p15:guide id="4" orient="horz" pos="8208">
          <p15:clr>
            <a:srgbClr val="FBAE40"/>
          </p15:clr>
        </p15:guide>
        <p15:guide id="5" pos="769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Heading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5ABF6-8160-8240-8064-B96381D0190E}"/>
              </a:ext>
            </a:extLst>
          </p:cNvPr>
          <p:cNvSpPr>
            <a:spLocks noGrp="1"/>
          </p:cNvSpPr>
          <p:nvPr>
            <p:ph type="title"/>
          </p:nvPr>
        </p:nvSpPr>
        <p:spPr>
          <a:xfrm>
            <a:off x="419100" y="419101"/>
            <a:ext cx="9578915" cy="457020"/>
          </a:xfrm>
        </p:spPr>
        <p:txBody>
          <a:bodyPr/>
          <a:lstStyle>
            <a:lvl1pPr>
              <a:defRPr>
                <a:solidFill>
                  <a:schemeClr val="tx1"/>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D981922-7652-D74D-9BCA-4EBCFEFB0217}"/>
              </a:ext>
            </a:extLst>
          </p:cNvPr>
          <p:cNvSpPr>
            <a:spLocks noGrp="1"/>
          </p:cNvSpPr>
          <p:nvPr>
            <p:ph type="ftr" sz="quarter" idx="11"/>
          </p:nvPr>
        </p:nvSpPr>
        <p:spPr/>
        <p:txBody>
          <a:bodyPr/>
          <a:lstStyle/>
          <a:p>
            <a:r>
              <a:rPr lang="en-US"/>
              <a:t>© 2023 GE Vernova and/or its affiliates. All rights reserved.</a:t>
            </a:r>
            <a:endParaRPr lang="en-US" dirty="0"/>
          </a:p>
        </p:txBody>
      </p:sp>
      <p:sp>
        <p:nvSpPr>
          <p:cNvPr id="5" name="Slide Number Placeholder 4">
            <a:extLst>
              <a:ext uri="{FF2B5EF4-FFF2-40B4-BE49-F238E27FC236}">
                <a16:creationId xmlns:a16="http://schemas.microsoft.com/office/drawing/2014/main" id="{7C6A052B-6959-D543-893E-8089B7EFDAA8}"/>
              </a:ext>
            </a:extLst>
          </p:cNvPr>
          <p:cNvSpPr>
            <a:spLocks noGrp="1"/>
          </p:cNvSpPr>
          <p:nvPr>
            <p:ph type="sldNum" sz="quarter" idx="12"/>
          </p:nvPr>
        </p:nvSpPr>
        <p:spPr/>
        <p:txBody>
          <a:bodyPr/>
          <a:lstStyle/>
          <a:p>
            <a:fld id="{7A7A97EF-C944-4447-B862-B593E9B4A0FF}" type="slidenum">
              <a:rPr/>
              <a:t>‹#›</a:t>
            </a:fld>
            <a:endParaRPr lang="en-US" dirty="0"/>
          </a:p>
        </p:txBody>
      </p:sp>
      <p:pic>
        <p:nvPicPr>
          <p:cNvPr id="3" name="Picture 2" descr="Text&#10;&#10;Description automatically generated">
            <a:extLst>
              <a:ext uri="{FF2B5EF4-FFF2-40B4-BE49-F238E27FC236}">
                <a16:creationId xmlns:a16="http://schemas.microsoft.com/office/drawing/2014/main" id="{27CC28C8-137F-49C5-0CB3-B14B3F589E4B}"/>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134176268"/>
      </p:ext>
    </p:extLst>
  </p:cSld>
  <p:clrMapOvr>
    <a:masterClrMapping/>
  </p:clrMapOvr>
  <p:extLst>
    <p:ext uri="{DCECCB84-F9BA-43D5-87BE-67443E8EF086}">
      <p15:sldGuideLst xmlns:p15="http://schemas.microsoft.com/office/powerpoint/2012/main">
        <p15:guide id="1" orient="horz" pos="884"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Content With Panel">
    <p:spTree>
      <p:nvGrpSpPr>
        <p:cNvPr id="1" name=""/>
        <p:cNvGrpSpPr/>
        <p:nvPr/>
      </p:nvGrpSpPr>
      <p:grpSpPr>
        <a:xfrm>
          <a:off x="0" y="0"/>
          <a:ext cx="0" cy="0"/>
          <a:chOff x="0" y="0"/>
          <a:chExt cx="0" cy="0"/>
        </a:xfrm>
      </p:grpSpPr>
      <p:pic>
        <p:nvPicPr>
          <p:cNvPr id="9" name="Picture 8" descr="A picture containing computer&#10;&#10;Description automatically generated">
            <a:extLst>
              <a:ext uri="{FF2B5EF4-FFF2-40B4-BE49-F238E27FC236}">
                <a16:creationId xmlns:a16="http://schemas.microsoft.com/office/drawing/2014/main" id="{4580EB98-36E3-493D-9C36-3BC792DF8C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000"/>
          <a:stretch/>
        </p:blipFill>
        <p:spPr>
          <a:xfrm>
            <a:off x="0" y="6515100"/>
            <a:ext cx="12192000" cy="342900"/>
          </a:xfrm>
          <a:prstGeom prst="rect">
            <a:avLst/>
          </a:prstGeom>
          <a:ln>
            <a:noFill/>
          </a:ln>
        </p:spPr>
      </p:pic>
      <p:pic>
        <p:nvPicPr>
          <p:cNvPr id="17" name="Picture 16" descr="A picture containing computer&#10;&#10;Description automatically generated">
            <a:extLst>
              <a:ext uri="{FF2B5EF4-FFF2-40B4-BE49-F238E27FC236}">
                <a16:creationId xmlns:a16="http://schemas.microsoft.com/office/drawing/2014/main" id="{ADC4D8E8-0699-4366-8F80-8F5D10F78A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722"/>
          <a:stretch/>
        </p:blipFill>
        <p:spPr>
          <a:xfrm>
            <a:off x="9353886" y="-1"/>
            <a:ext cx="2838114" cy="6559704"/>
          </a:xfrm>
          <a:prstGeom prst="rect">
            <a:avLst/>
          </a:prstGeom>
          <a:ln>
            <a:noFill/>
          </a:ln>
        </p:spPr>
      </p:pic>
      <p:pic>
        <p:nvPicPr>
          <p:cNvPr id="14" name="Picture 13">
            <a:extLst>
              <a:ext uri="{FF2B5EF4-FFF2-40B4-BE49-F238E27FC236}">
                <a16:creationId xmlns:a16="http://schemas.microsoft.com/office/drawing/2014/main" id="{44D8C3B2-EDD1-4B96-8204-60BED7A9A3EF}"/>
              </a:ext>
            </a:extLst>
          </p:cNvPr>
          <p:cNvPicPr>
            <a:picLocks noChangeAspect="1"/>
          </p:cNvPicPr>
          <p:nvPr userDrawn="1"/>
        </p:nvPicPr>
        <p:blipFill rotWithShape="1">
          <a:blip r:embed="rId3">
            <a:alphaModFix amt="35000"/>
            <a:extLst>
              <a:ext uri="{28A0092B-C50C-407E-A947-70E740481C1C}">
                <a14:useLocalDpi xmlns:a14="http://schemas.microsoft.com/office/drawing/2010/main" val="0"/>
              </a:ext>
            </a:extLst>
          </a:blip>
          <a:srcRect l="-1" t="90380" r="147" b="5052"/>
          <a:stretch/>
        </p:blipFill>
        <p:spPr>
          <a:xfrm>
            <a:off x="18190" y="6512944"/>
            <a:ext cx="12176937" cy="345057"/>
          </a:xfrm>
          <a:prstGeom prst="rect">
            <a:avLst/>
          </a:prstGeom>
        </p:spPr>
      </p:pic>
      <p:sp>
        <p:nvSpPr>
          <p:cNvPr id="10" name="AutoShape 3"/>
          <p:cNvSpPr>
            <a:spLocks noChangeAspect="1" noChangeArrowheads="1" noTextEdit="1"/>
          </p:cNvSpPr>
          <p:nvPr/>
        </p:nvSpPr>
        <p:spPr bwMode="auto">
          <a:xfrm>
            <a:off x="365125" y="365126"/>
            <a:ext cx="901701" cy="90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885" tIns="30442" rIns="60885" bIns="30442" numCol="1" anchor="t" anchorCtr="0" compatLnSpc="1">
            <a:prstTxWarp prst="textNoShape">
              <a:avLst/>
            </a:prstTxWarp>
          </a:bodyPr>
          <a:lstStyle/>
          <a:p>
            <a:endParaRPr lang="en-CA" sz="1598" dirty="0"/>
          </a:p>
        </p:txBody>
      </p:sp>
      <p:sp>
        <p:nvSpPr>
          <p:cNvPr id="3" name="Text Placeholder 2"/>
          <p:cNvSpPr>
            <a:spLocks noGrp="1"/>
          </p:cNvSpPr>
          <p:nvPr>
            <p:ph type="body" sz="quarter" idx="10" hasCustomPrompt="1"/>
          </p:nvPr>
        </p:nvSpPr>
        <p:spPr>
          <a:xfrm>
            <a:off x="352425" y="514351"/>
            <a:ext cx="7335441" cy="494089"/>
          </a:xfrm>
          <a:prstGeom prst="rect">
            <a:avLst/>
          </a:prstGeom>
        </p:spPr>
        <p:txBody>
          <a:bodyPr/>
          <a:lstStyle>
            <a:lvl1pPr marL="0" indent="0">
              <a:buFontTx/>
              <a:buNone/>
              <a:defRPr sz="1798" baseline="0">
                <a:solidFill>
                  <a:schemeClr val="accent1"/>
                </a:solidFill>
              </a:defRPr>
            </a:lvl1pPr>
            <a:lvl2pPr marL="127850" indent="0">
              <a:buFontTx/>
              <a:buNone/>
              <a:defRPr>
                <a:solidFill>
                  <a:schemeClr val="bg1"/>
                </a:solidFill>
              </a:defRPr>
            </a:lvl2pPr>
            <a:lvl3pPr marL="0" indent="0">
              <a:buFontTx/>
              <a:buNone/>
              <a:defRPr>
                <a:solidFill>
                  <a:schemeClr val="bg1"/>
                </a:solidFill>
              </a:defRPr>
            </a:lvl3pPr>
            <a:lvl4pPr marL="127850" indent="0">
              <a:buFontTx/>
              <a:buNone/>
              <a:defRPr>
                <a:solidFill>
                  <a:schemeClr val="bg1"/>
                </a:solidFill>
              </a:defRPr>
            </a:lvl4pPr>
            <a:lvl5pPr marL="0" indent="0">
              <a:buFontTx/>
              <a:buNone/>
              <a:defRPr>
                <a:solidFill>
                  <a:schemeClr val="bg1"/>
                </a:solidFill>
              </a:defRPr>
            </a:lvl5pPr>
          </a:lstStyle>
          <a:p>
            <a:pPr lvl="0"/>
            <a:r>
              <a:rPr lang="en-US" dirty="0"/>
              <a:t>This is a blank slide for speaker and content 36pt </a:t>
            </a:r>
            <a:r>
              <a:rPr lang="en-US" dirty="0" err="1"/>
              <a:t>inspiri</a:t>
            </a:r>
            <a:r>
              <a:rPr lang="en-US" dirty="0"/>
              <a:t> sans regular</a:t>
            </a:r>
          </a:p>
        </p:txBody>
      </p:sp>
      <p:sp>
        <p:nvSpPr>
          <p:cNvPr id="6" name="Text Placeholder 4"/>
          <p:cNvSpPr>
            <a:spLocks noGrp="1"/>
          </p:cNvSpPr>
          <p:nvPr>
            <p:ph type="body" sz="quarter" idx="11" hasCustomPrompt="1"/>
          </p:nvPr>
        </p:nvSpPr>
        <p:spPr>
          <a:xfrm>
            <a:off x="365523" y="1266826"/>
            <a:ext cx="7335440" cy="4880373"/>
          </a:xfrm>
          <a:prstGeom prst="rect">
            <a:avLst/>
          </a:prstGeom>
        </p:spPr>
        <p:txBody>
          <a:bodyPr/>
          <a:lstStyle>
            <a:lvl1pPr>
              <a:defRPr baseline="0">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Content text whether bullets or not is primary blue 24 points </a:t>
            </a:r>
            <a:r>
              <a:rPr lang="en-US" dirty="0" err="1"/>
              <a:t>ge</a:t>
            </a:r>
            <a:r>
              <a:rPr lang="en-US" dirty="0"/>
              <a:t> </a:t>
            </a:r>
            <a:r>
              <a:rPr lang="en-US" dirty="0" err="1"/>
              <a:t>inspiri</a:t>
            </a:r>
            <a:r>
              <a:rPr lang="en-US" dirty="0"/>
              <a:t> sans, just click here and start typing! Used when picture in picture is utilized or material with summary on the side.</a:t>
            </a:r>
          </a:p>
        </p:txBody>
      </p:sp>
      <p:pic>
        <p:nvPicPr>
          <p:cNvPr id="12" name="Picture 11">
            <a:extLst>
              <a:ext uri="{FF2B5EF4-FFF2-40B4-BE49-F238E27FC236}">
                <a16:creationId xmlns:a16="http://schemas.microsoft.com/office/drawing/2014/main" id="{15067345-D708-48C2-BDE7-6926369FBF01}"/>
              </a:ext>
            </a:extLst>
          </p:cNvPr>
          <p:cNvPicPr>
            <a:picLocks noChangeAspect="1"/>
          </p:cNvPicPr>
          <p:nvPr userDrawn="1"/>
        </p:nvPicPr>
        <p:blipFill rotWithShape="1">
          <a:blip r:embed="rId3">
            <a:alphaModFix amt="35000"/>
            <a:extLst>
              <a:ext uri="{28A0092B-C50C-407E-A947-70E740481C1C}">
                <a14:useLocalDpi xmlns:a14="http://schemas.microsoft.com/office/drawing/2010/main" val="0"/>
              </a:ext>
            </a:extLst>
          </a:blip>
          <a:srcRect l="76798" t="4172" r="147" b="9648"/>
          <a:stretch/>
        </p:blipFill>
        <p:spPr>
          <a:xfrm>
            <a:off x="9359455" y="-26755"/>
            <a:ext cx="2841006" cy="6533201"/>
          </a:xfrm>
          <a:prstGeom prst="rect">
            <a:avLst/>
          </a:prstGeom>
          <a:ln>
            <a:noFill/>
          </a:ln>
        </p:spPr>
      </p:pic>
      <p:sp>
        <p:nvSpPr>
          <p:cNvPr id="21" name="Content Placeholder 17">
            <a:extLst>
              <a:ext uri="{FF2B5EF4-FFF2-40B4-BE49-F238E27FC236}">
                <a16:creationId xmlns:a16="http://schemas.microsoft.com/office/drawing/2014/main" id="{C47B9356-F974-4E57-B73C-C0E0B07AA64E}"/>
              </a:ext>
            </a:extLst>
          </p:cNvPr>
          <p:cNvSpPr>
            <a:spLocks noGrp="1"/>
          </p:cNvSpPr>
          <p:nvPr>
            <p:ph sz="quarter" idx="15" hasCustomPrompt="1"/>
          </p:nvPr>
        </p:nvSpPr>
        <p:spPr>
          <a:xfrm>
            <a:off x="366973" y="6552899"/>
            <a:ext cx="3713559" cy="225029"/>
          </a:xfrm>
          <a:prstGeom prst="rect">
            <a:avLst/>
          </a:prstGeom>
        </p:spPr>
        <p:txBody>
          <a:bodyPr/>
          <a:lstStyle>
            <a:lvl1pPr marL="0" indent="0">
              <a:buNone/>
              <a:defRPr sz="1199" b="1">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r>
              <a:rPr lang="en-US" sz="1199" b="1" dirty="0" err="1">
                <a:ln/>
                <a:solidFill>
                  <a:schemeClr val="bg1"/>
                </a:solidFill>
              </a:rPr>
              <a:t>HowTo</a:t>
            </a:r>
            <a:r>
              <a:rPr lang="en-US" sz="1199" b="1" dirty="0">
                <a:ln/>
                <a:solidFill>
                  <a:schemeClr val="bg1"/>
                </a:solidFill>
              </a:rPr>
              <a:t> – G500 - Introduction to Hardware</a:t>
            </a:r>
          </a:p>
        </p:txBody>
      </p:sp>
      <p:sp>
        <p:nvSpPr>
          <p:cNvPr id="15" name="Text Placeholder 3">
            <a:extLst>
              <a:ext uri="{FF2B5EF4-FFF2-40B4-BE49-F238E27FC236}">
                <a16:creationId xmlns:a16="http://schemas.microsoft.com/office/drawing/2014/main" id="{940124DD-4AD8-47F3-8F3F-0B50EB49D4F0}"/>
              </a:ext>
            </a:extLst>
          </p:cNvPr>
          <p:cNvSpPr>
            <a:spLocks noGrp="1"/>
          </p:cNvSpPr>
          <p:nvPr>
            <p:ph type="body" sz="quarter" idx="12" hasCustomPrompt="1"/>
          </p:nvPr>
        </p:nvSpPr>
        <p:spPr>
          <a:xfrm>
            <a:off x="9524212" y="514351"/>
            <a:ext cx="2511493" cy="3933553"/>
          </a:xfrm>
          <a:prstGeom prst="rect">
            <a:avLst/>
          </a:prstGeom>
        </p:spPr>
        <p:txBody>
          <a:bodyPr/>
          <a:lstStyle>
            <a:lvl1pPr>
              <a:defRPr sz="1199">
                <a:latin typeface="+mn-lt"/>
              </a:defRPr>
            </a:lvl1pPr>
            <a:lvl2pPr>
              <a:defRPr sz="1199">
                <a:latin typeface="+mn-lt"/>
              </a:defRPr>
            </a:lvl2pPr>
            <a:lvl3pPr marL="0" indent="0">
              <a:buNone/>
              <a:defRPr sz="1199">
                <a:latin typeface="+mn-lt"/>
              </a:defRPr>
            </a:lvl3pPr>
            <a:lvl4pPr>
              <a:defRPr sz="1199">
                <a:latin typeface="+mn-lt"/>
              </a:defRPr>
            </a:lvl4pPr>
            <a:lvl5pPr>
              <a:defRPr sz="1199">
                <a:latin typeface="+mn-lt"/>
              </a:defRPr>
            </a:lvl5pPr>
          </a:lstStyle>
          <a:p>
            <a:pPr lvl="2"/>
            <a:r>
              <a:rPr lang="en-US" dirty="0"/>
              <a:t>Notes to </a:t>
            </a:r>
            <a:r>
              <a:rPr lang="en-US" dirty="0" err="1"/>
              <a:t>Audiance</a:t>
            </a:r>
            <a:endParaRPr lang="en-US" dirty="0"/>
          </a:p>
          <a:p>
            <a:pPr lvl="4"/>
            <a:r>
              <a:rPr lang="en-US" dirty="0"/>
              <a:t>Point 1</a:t>
            </a:r>
          </a:p>
          <a:p>
            <a:pPr lvl="4"/>
            <a:r>
              <a:rPr lang="en-US" dirty="0"/>
              <a:t>Point 2</a:t>
            </a:r>
          </a:p>
          <a:p>
            <a:pPr lvl="4"/>
            <a:r>
              <a:rPr lang="en-US" dirty="0"/>
              <a:t>….</a:t>
            </a:r>
          </a:p>
        </p:txBody>
      </p:sp>
      <p:pic>
        <p:nvPicPr>
          <p:cNvPr id="2" name="Picture 1" descr="Text&#10;&#10;Description automatically generated">
            <a:extLst>
              <a:ext uri="{FF2B5EF4-FFF2-40B4-BE49-F238E27FC236}">
                <a16:creationId xmlns:a16="http://schemas.microsoft.com/office/drawing/2014/main" id="{4CA4A1D5-4D00-F80B-6BCA-8FCDA0EEE901}"/>
              </a:ext>
            </a:extLst>
          </p:cNvPr>
          <p:cNvPicPr>
            <a:picLocks noChangeAspect="1"/>
          </p:cNvPicPr>
          <p:nvPr userDrawn="1"/>
        </p:nvPicPr>
        <p:blipFill>
          <a:blip r:embed="rId4"/>
          <a:stretch>
            <a:fillRect/>
          </a:stretch>
        </p:blipFill>
        <p:spPr>
          <a:xfrm>
            <a:off x="7750682" y="29078"/>
            <a:ext cx="1553486" cy="485273"/>
          </a:xfrm>
          <a:prstGeom prst="rect">
            <a:avLst/>
          </a:prstGeom>
        </p:spPr>
      </p:pic>
    </p:spTree>
    <p:extLst>
      <p:ext uri="{BB962C8B-B14F-4D97-AF65-F5344CB8AC3E}">
        <p14:creationId xmlns:p14="http://schemas.microsoft.com/office/powerpoint/2010/main" val="1748134244"/>
      </p:ext>
    </p:extLst>
  </p:cSld>
  <p:clrMapOvr>
    <a:masterClrMapping/>
  </p:clrMapOvr>
  <p:extLst>
    <p:ext uri="{DCECCB84-F9BA-43D5-87BE-67443E8EF086}">
      <p15:sldGuideLst xmlns:p15="http://schemas.microsoft.com/office/powerpoint/2012/main">
        <p15:guide id="1" pos="445">
          <p15:clr>
            <a:srgbClr val="FBAE40"/>
          </p15:clr>
        </p15:guide>
        <p15:guide id="2" orient="horz" pos="648">
          <p15:clr>
            <a:srgbClr val="FBAE40"/>
          </p15:clr>
        </p15:guide>
        <p15:guide id="3" pos="14934">
          <p15:clr>
            <a:srgbClr val="FBAE40"/>
          </p15:clr>
        </p15:guide>
        <p15:guide id="4" orient="horz" pos="8208">
          <p15:clr>
            <a:srgbClr val="FBAE40"/>
          </p15:clr>
        </p15:guide>
        <p15:guide id="5" pos="769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 Column pau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099" y="419101"/>
            <a:ext cx="9622047" cy="45702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p:txBody>
          <a:bodyPr/>
          <a:lstStyle>
            <a:lvl1pPr>
              <a:defRPr>
                <a:solidFill>
                  <a:srgbClr val="212121"/>
                </a:solidFill>
              </a:defRPr>
            </a:lvl1pPr>
            <a:lvl2pPr marL="285750" indent="-285750">
              <a:buFont typeface="Arial" panose="020B0604020202020204" pitchFamily="34" charset="0"/>
              <a:buChar char="•"/>
              <a:defRPr>
                <a:solidFill>
                  <a:srgbClr val="212121"/>
                </a:solidFill>
              </a:defRPr>
            </a:lvl2pPr>
            <a:lvl3pPr marL="517525" indent="-228600">
              <a:defRPr>
                <a:solidFill>
                  <a:srgbClr val="212121"/>
                </a:solidFill>
              </a:defRPr>
            </a:lvl3pPr>
            <a:lvl4pPr marL="685800" indent="-228600">
              <a:defRPr>
                <a:solidFill>
                  <a:srgbClr val="212121"/>
                </a:solidFill>
              </a:defRPr>
            </a:lvl4pPr>
            <a:lvl5pPr marL="914400" indent="-228600">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pic>
        <p:nvPicPr>
          <p:cNvPr id="4" name="Picture 3" descr="Text&#10;&#10;Description automatically generated">
            <a:extLst>
              <a:ext uri="{FF2B5EF4-FFF2-40B4-BE49-F238E27FC236}">
                <a16:creationId xmlns:a16="http://schemas.microsoft.com/office/drawing/2014/main" id="{40C80CBD-F9C2-7B04-2F2E-A2E50A534F57}"/>
              </a:ext>
            </a:extLst>
          </p:cNvPr>
          <p:cNvPicPr>
            <a:picLocks noChangeAspect="1"/>
          </p:cNvPicPr>
          <p:nvPr userDrawn="1"/>
        </p:nvPicPr>
        <p:blipFill>
          <a:blip r:embed="rId2"/>
          <a:stretch>
            <a:fillRect/>
          </a:stretch>
        </p:blipFill>
        <p:spPr>
          <a:xfrm>
            <a:off x="10309860" y="339154"/>
            <a:ext cx="1553486" cy="485273"/>
          </a:xfrm>
          <a:prstGeom prst="rect">
            <a:avLst/>
          </a:prstGeom>
        </p:spPr>
      </p:pic>
      <p:sp>
        <p:nvSpPr>
          <p:cNvPr id="7" name="Rectangle 6">
            <a:extLst>
              <a:ext uri="{FF2B5EF4-FFF2-40B4-BE49-F238E27FC236}">
                <a16:creationId xmlns:a16="http://schemas.microsoft.com/office/drawing/2014/main" id="{FD559635-9946-FAC6-0D9D-EB11318641BB}"/>
              </a:ext>
            </a:extLst>
          </p:cNvPr>
          <p:cNvSpPr/>
          <p:nvPr userDrawn="1"/>
        </p:nvSpPr>
        <p:spPr>
          <a:xfrm>
            <a:off x="0" y="6518847"/>
            <a:ext cx="12192000" cy="3391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CA">
              <a:solidFill>
                <a:schemeClr val="tx1"/>
              </a:solidFill>
            </a:endParaRPr>
          </a:p>
        </p:txBody>
      </p:sp>
      <p:pic>
        <p:nvPicPr>
          <p:cNvPr id="8" name="Picture 7">
            <a:extLst>
              <a:ext uri="{FF2B5EF4-FFF2-40B4-BE49-F238E27FC236}">
                <a16:creationId xmlns:a16="http://schemas.microsoft.com/office/drawing/2014/main" id="{90007AFB-D340-24C7-8DC4-31A210318DD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77606" y="6556830"/>
            <a:ext cx="590585" cy="242291"/>
          </a:xfrm>
          <a:prstGeom prst="rect">
            <a:avLst/>
          </a:prstGeom>
        </p:spPr>
      </p:pic>
      <p:sp>
        <p:nvSpPr>
          <p:cNvPr id="10" name="TextBox 9">
            <a:extLst>
              <a:ext uri="{FF2B5EF4-FFF2-40B4-BE49-F238E27FC236}">
                <a16:creationId xmlns:a16="http://schemas.microsoft.com/office/drawing/2014/main" id="{5C8A130F-6EEB-FD3F-A0FF-5F5A8C63F8AC}"/>
              </a:ext>
            </a:extLst>
          </p:cNvPr>
          <p:cNvSpPr txBox="1"/>
          <p:nvPr userDrawn="1"/>
        </p:nvSpPr>
        <p:spPr>
          <a:xfrm>
            <a:off x="296966" y="6558598"/>
            <a:ext cx="6097424" cy="246221"/>
          </a:xfrm>
          <a:prstGeom prst="rect">
            <a:avLst/>
          </a:prstGeom>
          <a:noFill/>
        </p:spPr>
        <p:txBody>
          <a:bodyPr wrap="square">
            <a:spAutoFit/>
          </a:bodyPr>
          <a:lstStyle/>
          <a:p>
            <a:r>
              <a:rPr lang="en-US" sz="1000" dirty="0">
                <a:solidFill>
                  <a:schemeClr val="bg1"/>
                </a:solidFill>
              </a:rPr>
              <a:t>G500 INITIAL SETUP</a:t>
            </a:r>
          </a:p>
        </p:txBody>
      </p:sp>
    </p:spTree>
    <p:extLst>
      <p:ext uri="{BB962C8B-B14F-4D97-AF65-F5344CB8AC3E}">
        <p14:creationId xmlns:p14="http://schemas.microsoft.com/office/powerpoint/2010/main" val="886635505"/>
      </p:ext>
    </p:extLst>
  </p:cSld>
  <p:clrMapOvr>
    <a:masterClrMapping/>
  </p:clrMapOvr>
  <p:extLst>
    <p:ext uri="{DCECCB84-F9BA-43D5-87BE-67443E8EF086}">
      <p15:sldGuideLst xmlns:p15="http://schemas.microsoft.com/office/powerpoint/2012/main">
        <p15:guide id="1" orient="horz" pos="88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Subtitl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87542" cy="457020"/>
          </a:xfrm>
        </p:spPr>
        <p:txBody>
          <a:bodyPr/>
          <a:lstStyle>
            <a:lvl1pPr>
              <a:defRPr>
                <a:solidFill>
                  <a:srgbClr val="005E60"/>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FBB168A5-C2D7-FC4B-8832-1F289E900E7C}"/>
              </a:ext>
            </a:extLst>
          </p:cNvPr>
          <p:cNvSpPr>
            <a:spLocks noGrp="1"/>
          </p:cNvSpPr>
          <p:nvPr>
            <p:ph type="body" sz="quarter" idx="13"/>
          </p:nvPr>
        </p:nvSpPr>
        <p:spPr>
          <a:xfrm>
            <a:off x="419100" y="889824"/>
            <a:ext cx="11353800" cy="513526"/>
          </a:xfrm>
        </p:spPr>
        <p:txBody>
          <a:bodyPr/>
          <a:lstStyle>
            <a:lvl1pPr>
              <a:spcAft>
                <a:spcPts val="0"/>
              </a:spcAft>
              <a:defRPr b="1">
                <a:solidFill>
                  <a:srgbClr val="212121"/>
                </a:solidFill>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2095500"/>
            <a:ext cx="11353800" cy="4114800"/>
          </a:xfrm>
        </p:spPr>
        <p:txBody>
          <a:bodyPr/>
          <a:lstStyle>
            <a:lvl1pPr>
              <a:defRPr b="0">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pic>
        <p:nvPicPr>
          <p:cNvPr id="4" name="Picture 3" descr="Text&#10;&#10;Description automatically generated">
            <a:extLst>
              <a:ext uri="{FF2B5EF4-FFF2-40B4-BE49-F238E27FC236}">
                <a16:creationId xmlns:a16="http://schemas.microsoft.com/office/drawing/2014/main" id="{568E85E5-0FFC-6287-3929-5E229826C13E}"/>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1704126460"/>
      </p:ext>
    </p:extLst>
  </p:cSld>
  <p:clrMapOvr>
    <a:masterClrMapping/>
  </p:clrMapOvr>
  <p:extLst>
    <p:ext uri="{DCECCB84-F9BA-43D5-87BE-67443E8EF086}">
      <p15:sldGuideLst xmlns:p15="http://schemas.microsoft.com/office/powerpoint/2012/main">
        <p15:guide id="1" orient="horz" pos="1320" userDrawn="1">
          <p15:clr>
            <a:srgbClr val="FBAE40"/>
          </p15:clr>
        </p15:guide>
        <p15:guide id="2" orient="horz" pos="69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 Colum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604794"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49"/>
            <a:ext cx="5394960"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6096000" y="1403349"/>
            <a:ext cx="5394960"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B906FF28-9E6E-FCE7-887B-D290AB8F5D77}"/>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4172142078"/>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88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Subtitl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87542" cy="457020"/>
          </a:xfrm>
        </p:spPr>
        <p:txBody>
          <a:bodyPr/>
          <a:lstStyle>
            <a:lvl1pPr>
              <a:defRPr>
                <a:solidFill>
                  <a:srgbClr val="005E60"/>
                </a:solidFill>
              </a:defRPr>
            </a:lvl1pPr>
          </a:lstStyle>
          <a:p>
            <a:r>
              <a:rPr lang="en-US"/>
              <a:t>Click to edit Master title style</a:t>
            </a:r>
            <a:endParaRPr lang="en-US" dirty="0"/>
          </a:p>
        </p:txBody>
      </p:sp>
      <p:sp>
        <p:nvSpPr>
          <p:cNvPr id="10" name="Text Placeholder 10">
            <a:extLst>
              <a:ext uri="{FF2B5EF4-FFF2-40B4-BE49-F238E27FC236}">
                <a16:creationId xmlns:a16="http://schemas.microsoft.com/office/drawing/2014/main" id="{D6DDDB0A-C694-6D4F-95F6-714A8D0B4F22}"/>
              </a:ext>
            </a:extLst>
          </p:cNvPr>
          <p:cNvSpPr>
            <a:spLocks noGrp="1"/>
          </p:cNvSpPr>
          <p:nvPr>
            <p:ph type="body" sz="quarter" idx="14"/>
          </p:nvPr>
        </p:nvSpPr>
        <p:spPr>
          <a:xfrm>
            <a:off x="419099" y="1403350"/>
            <a:ext cx="5394960" cy="692150"/>
          </a:xfrm>
        </p:spPr>
        <p:txBody>
          <a:bodyPr/>
          <a:lstStyle>
            <a:lvl1pPr>
              <a:spcAft>
                <a:spcPts val="0"/>
              </a:spcAft>
              <a:defRPr b="1">
                <a:solidFill>
                  <a:srgbClr val="212121"/>
                </a:solidFill>
              </a:defRPr>
            </a:lvl1pPr>
          </a:lstStyle>
          <a:p>
            <a:pPr lvl="0"/>
            <a:r>
              <a:rPr lang="en-US"/>
              <a:t>Click to edit Master text styles</a:t>
            </a:r>
          </a:p>
        </p:txBody>
      </p:sp>
      <p:sp>
        <p:nvSpPr>
          <p:cNvPr id="11" name="Text Placeholder 10">
            <a:extLst>
              <a:ext uri="{FF2B5EF4-FFF2-40B4-BE49-F238E27FC236}">
                <a16:creationId xmlns:a16="http://schemas.microsoft.com/office/drawing/2014/main" id="{8D926142-7B75-6D42-854B-61C11884F2E4}"/>
              </a:ext>
            </a:extLst>
          </p:cNvPr>
          <p:cNvSpPr>
            <a:spLocks noGrp="1"/>
          </p:cNvSpPr>
          <p:nvPr>
            <p:ph type="body" sz="quarter" idx="15"/>
          </p:nvPr>
        </p:nvSpPr>
        <p:spPr>
          <a:xfrm>
            <a:off x="6096000" y="1403350"/>
            <a:ext cx="5394960" cy="692150"/>
          </a:xfrm>
        </p:spPr>
        <p:txBody>
          <a:bodyPr/>
          <a:lstStyle>
            <a:lvl1pPr>
              <a:spcAft>
                <a:spcPts val="0"/>
              </a:spcAft>
              <a:defRPr b="1">
                <a:solidFill>
                  <a:srgbClr val="212121"/>
                </a:solidFill>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2095501"/>
            <a:ext cx="5394960" cy="411480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6096000" y="2095501"/>
            <a:ext cx="5394960" cy="4114799"/>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2F437117-8BD0-3579-70B3-FCB0F41D60C7}"/>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562102217"/>
      </p:ext>
    </p:extLst>
  </p:cSld>
  <p:clrMapOvr>
    <a:masterClrMapping/>
  </p:clrMapOvr>
  <p:extLst>
    <p:ext uri="{DCECCB84-F9BA-43D5-87BE-67443E8EF086}">
      <p15:sldGuideLst xmlns:p15="http://schemas.microsoft.com/office/powerpoint/2012/main">
        <p15:guide id="1" orient="horz" pos="1320" userDrawn="1">
          <p15:clr>
            <a:srgbClr val="FBAE40"/>
          </p15:clr>
        </p15:guide>
        <p15:guide id="2" pos="3840" userDrawn="1">
          <p15:clr>
            <a:srgbClr val="FBAE40"/>
          </p15:clr>
        </p15:guide>
        <p15:guide id="3" orient="horz" pos="884"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06021D6-6421-7F41-A534-39EA22A630F1}"/>
              </a:ext>
            </a:extLst>
          </p:cNvPr>
          <p:cNvSpPr>
            <a:spLocks noGrp="1"/>
          </p:cNvSpPr>
          <p:nvPr>
            <p:ph type="ftr" sz="quarter" idx="3"/>
          </p:nvPr>
        </p:nvSpPr>
        <p:spPr>
          <a:xfrm>
            <a:off x="419100" y="6492875"/>
            <a:ext cx="10248900" cy="244653"/>
          </a:xfrm>
          <a:prstGeom prst="rect">
            <a:avLst/>
          </a:prstGeom>
        </p:spPr>
        <p:txBody>
          <a:bodyPr vert="horz" lIns="0" tIns="0" rIns="0" bIns="0" rtlCol="0" anchor="t" anchorCtr="0"/>
          <a:lstStyle>
            <a:lvl1pPr algn="l">
              <a:defRPr sz="800">
                <a:solidFill>
                  <a:srgbClr val="212121"/>
                </a:solidFill>
                <a:latin typeface="Inter" panose="02000503000000020004" pitchFamily="2" charset="0"/>
              </a:defRPr>
            </a:lvl1pPr>
          </a:lstStyle>
          <a:p>
            <a:r>
              <a:rPr lang="en-US" dirty="0"/>
              <a:t>© 2023 GE Vernova and/or its affiliates. All rights reserved.</a:t>
            </a:r>
          </a:p>
        </p:txBody>
      </p:sp>
      <p:sp>
        <p:nvSpPr>
          <p:cNvPr id="6" name="Slide Number Placeholder 5">
            <a:extLst>
              <a:ext uri="{FF2B5EF4-FFF2-40B4-BE49-F238E27FC236}">
                <a16:creationId xmlns:a16="http://schemas.microsoft.com/office/drawing/2014/main" id="{ADA382ED-C79F-1C4C-93EA-8B7E3CF99412}"/>
              </a:ext>
            </a:extLst>
          </p:cNvPr>
          <p:cNvSpPr>
            <a:spLocks noGrp="1"/>
          </p:cNvSpPr>
          <p:nvPr>
            <p:ph type="sldNum" sz="quarter" idx="4"/>
          </p:nvPr>
        </p:nvSpPr>
        <p:spPr>
          <a:xfrm>
            <a:off x="11222182" y="6492875"/>
            <a:ext cx="550718" cy="365125"/>
          </a:xfrm>
          <a:prstGeom prst="rect">
            <a:avLst/>
          </a:prstGeom>
        </p:spPr>
        <p:txBody>
          <a:bodyPr vert="horz" lIns="0" tIns="0" rIns="0" bIns="0" rtlCol="0" anchor="t" anchorCtr="0"/>
          <a:lstStyle>
            <a:lvl1pPr algn="r">
              <a:defRPr sz="800">
                <a:solidFill>
                  <a:srgbClr val="212121"/>
                </a:solidFill>
                <a:latin typeface="Inter" panose="02000503000000020004" pitchFamily="2" charset="0"/>
              </a:defRPr>
            </a:lvl1pPr>
          </a:lstStyle>
          <a:p>
            <a:fld id="{7A7A97EF-C944-4447-B862-B593E9B4A0FF}" type="slidenum">
              <a:rPr lang="en-US" smtClean="0"/>
              <a:pPr/>
              <a:t>‹#›</a:t>
            </a:fld>
            <a:endParaRPr lang="en-US" dirty="0"/>
          </a:p>
        </p:txBody>
      </p:sp>
      <p:sp>
        <p:nvSpPr>
          <p:cNvPr id="2" name="Title Placeholder 1">
            <a:extLst>
              <a:ext uri="{FF2B5EF4-FFF2-40B4-BE49-F238E27FC236}">
                <a16:creationId xmlns:a16="http://schemas.microsoft.com/office/drawing/2014/main" id="{33201E47-C943-F44B-9CD7-62EF3F532401}"/>
              </a:ext>
            </a:extLst>
          </p:cNvPr>
          <p:cNvSpPr>
            <a:spLocks noGrp="1"/>
          </p:cNvSpPr>
          <p:nvPr>
            <p:ph type="title"/>
          </p:nvPr>
        </p:nvSpPr>
        <p:spPr>
          <a:xfrm>
            <a:off x="419100" y="419101"/>
            <a:ext cx="9044077" cy="457020"/>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F542F5A-6368-8D4D-90C8-17B76FDD3681}"/>
              </a:ext>
            </a:extLst>
          </p:cNvPr>
          <p:cNvSpPr>
            <a:spLocks noGrp="1"/>
          </p:cNvSpPr>
          <p:nvPr>
            <p:ph type="body" idx="1"/>
          </p:nvPr>
        </p:nvSpPr>
        <p:spPr>
          <a:xfrm>
            <a:off x="419100" y="1403349"/>
            <a:ext cx="11353800" cy="480695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5397866"/>
      </p:ext>
    </p:extLst>
  </p:cSld>
  <p:clrMap bg1="lt1" tx1="dk1" bg2="lt2" tx2="dk2" accent1="accent1" accent2="accent2" accent3="accent3" accent4="accent4" accent5="accent5" accent6="accent6" hlink="hlink" folHlink="folHlink"/>
  <p:sldLayoutIdLst>
    <p:sldLayoutId id="2147483714" r:id="rId1"/>
    <p:sldLayoutId id="2147483649" r:id="rId2"/>
    <p:sldLayoutId id="2147483705" r:id="rId3"/>
    <p:sldLayoutId id="2147483706" r:id="rId4"/>
    <p:sldLayoutId id="2147483654" r:id="rId5"/>
    <p:sldLayoutId id="2147483650" r:id="rId6"/>
    <p:sldLayoutId id="2147483668" r:id="rId7"/>
    <p:sldLayoutId id="2147483664" r:id="rId8"/>
    <p:sldLayoutId id="2147483669" r:id="rId9"/>
    <p:sldLayoutId id="2147483739" r:id="rId10"/>
    <p:sldLayoutId id="2147483731" r:id="rId11"/>
    <p:sldLayoutId id="2147483740" r:id="rId12"/>
    <p:sldLayoutId id="2147483667" r:id="rId13"/>
    <p:sldLayoutId id="2147483738" r:id="rId14"/>
    <p:sldLayoutId id="2147483665" r:id="rId15"/>
    <p:sldLayoutId id="2147483741" r:id="rId16"/>
    <p:sldLayoutId id="2147483666" r:id="rId17"/>
    <p:sldLayoutId id="2147483672" r:id="rId18"/>
    <p:sldLayoutId id="2147483673" r:id="rId19"/>
    <p:sldLayoutId id="2147483674" r:id="rId20"/>
    <p:sldLayoutId id="2147483743" r:id="rId21"/>
    <p:sldLayoutId id="2147483675" r:id="rId22"/>
    <p:sldLayoutId id="2147483676" r:id="rId23"/>
    <p:sldLayoutId id="2147483677" r:id="rId24"/>
    <p:sldLayoutId id="2147483651" r:id="rId25"/>
    <p:sldLayoutId id="2147483715" r:id="rId26"/>
    <p:sldLayoutId id="2147483719" r:id="rId27"/>
    <p:sldLayoutId id="2147483742" r:id="rId28"/>
    <p:sldLayoutId id="2147483701" r:id="rId29"/>
    <p:sldLayoutId id="2147483720" r:id="rId30"/>
    <p:sldLayoutId id="2147483684" r:id="rId31"/>
    <p:sldLayoutId id="2147483685" r:id="rId32"/>
    <p:sldLayoutId id="2147483686" r:id="rId33"/>
    <p:sldLayoutId id="2147483689" r:id="rId34"/>
    <p:sldLayoutId id="2147483687" r:id="rId35"/>
    <p:sldLayoutId id="2147483732" r:id="rId36"/>
    <p:sldLayoutId id="2147483692" r:id="rId37"/>
    <p:sldLayoutId id="2147483726" r:id="rId38"/>
    <p:sldLayoutId id="2147483695" r:id="rId39"/>
    <p:sldLayoutId id="2147483723" r:id="rId40"/>
    <p:sldLayoutId id="2147483697" r:id="rId41"/>
    <p:sldLayoutId id="2147483724" r:id="rId42"/>
    <p:sldLayoutId id="2147483733" r:id="rId43"/>
    <p:sldLayoutId id="2147483734" r:id="rId44"/>
    <p:sldLayoutId id="2147483699" r:id="rId45"/>
    <p:sldLayoutId id="2147483725" r:id="rId46"/>
    <p:sldLayoutId id="2147483744" r:id="rId47"/>
    <p:sldLayoutId id="2147483745" r:id="rId48"/>
    <p:sldLayoutId id="2147483747" r:id="rId49"/>
    <p:sldLayoutId id="2147483746" r:id="rId50"/>
  </p:sldLayoutIdLst>
  <p:hf hdr="0" dt="0"/>
  <p:txStyles>
    <p:titleStyle>
      <a:lvl1pPr algn="l" defTabSz="914400" rtl="0" eaLnBrk="1" latinLnBrk="0" hangingPunct="1">
        <a:lnSpc>
          <a:spcPct val="90000"/>
        </a:lnSpc>
        <a:spcBef>
          <a:spcPct val="0"/>
        </a:spcBef>
        <a:buNone/>
        <a:defRPr sz="2800" kern="1200">
          <a:solidFill>
            <a:schemeClr val="tx1"/>
          </a:solidFill>
          <a:latin typeface="Inter" panose="02000503000000020004" pitchFamily="2" charset="0"/>
          <a:ea typeface="+mj-ea"/>
          <a:cs typeface="+mj-cs"/>
        </a:defRPr>
      </a:lvl1pPr>
    </p:titleStyle>
    <p:body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4" userDrawn="1">
          <p15:clr>
            <a:srgbClr val="F26B43"/>
          </p15:clr>
        </p15:guide>
        <p15:guide id="2" pos="264" userDrawn="1">
          <p15:clr>
            <a:srgbClr val="F26B43"/>
          </p15:clr>
        </p15:guide>
        <p15:guide id="3" pos="741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https://ge.ent.box.com/v/SASTechSupport"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8.png"/><Relationship Id="rId7" Type="http://schemas.openxmlformats.org/officeDocument/2006/relationships/hyperlink" Target="https://store.gegridsolutions.com/ViewProduct.aspx?Model=G500" TargetMode="External"/><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hyperlink" Target="https://www.gegridsolutions.com/multilin/catalog/g500.htm" TargetMode="External"/><Relationship Id="rId5" Type="http://schemas.openxmlformats.org/officeDocument/2006/relationships/hyperlink" Target="https://ge.ent.box.com/v/SASTechSupport" TargetMode="Externa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2.jpe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0BDC9A9-96F3-BA23-5BB1-94856661FC05}"/>
              </a:ext>
            </a:extLst>
          </p:cNvPr>
          <p:cNvSpPr>
            <a:spLocks noGrp="1"/>
          </p:cNvSpPr>
          <p:nvPr>
            <p:ph type="ctrTitle"/>
          </p:nvPr>
        </p:nvSpPr>
        <p:spPr>
          <a:xfrm>
            <a:off x="419100" y="2745456"/>
            <a:ext cx="10706100" cy="1965325"/>
          </a:xfrm>
        </p:spPr>
        <p:txBody>
          <a:bodyPr/>
          <a:lstStyle/>
          <a:p>
            <a:r>
              <a:rPr lang="en-US" sz="4800" b="1" dirty="0">
                <a:ln/>
                <a:solidFill>
                  <a:srgbClr val="92D050"/>
                </a:solidFill>
                <a:latin typeface="Inter" panose="020B0502030000000004" pitchFamily="34" charset="0"/>
                <a:ea typeface="Inter" panose="020B0502030000000004" pitchFamily="34" charset="0"/>
                <a:cs typeface="Inter" panose="020B0502030000000004" pitchFamily="34" charset="0"/>
              </a:rPr>
              <a:t>2050 –</a:t>
            </a:r>
            <a:br>
              <a:rPr lang="en-US" sz="4800" b="1" dirty="0">
                <a:ln/>
                <a:solidFill>
                  <a:srgbClr val="92D050"/>
                </a:solidFill>
                <a:latin typeface="Inter" panose="020B0502030000000004" pitchFamily="34" charset="0"/>
                <a:ea typeface="Inter" panose="020B0502030000000004" pitchFamily="34" charset="0"/>
                <a:cs typeface="Inter" panose="020B0502030000000004" pitchFamily="34" charset="0"/>
              </a:rPr>
            </a:br>
            <a:r>
              <a:rPr lang="en-US" sz="4800" b="1" dirty="0">
                <a:ln/>
                <a:solidFill>
                  <a:srgbClr val="92D050"/>
                </a:solidFill>
                <a:latin typeface="Inter" panose="020B0502030000000004" pitchFamily="34" charset="0"/>
                <a:ea typeface="Inter" panose="020B0502030000000004" pitchFamily="34" charset="0"/>
                <a:cs typeface="Inter" panose="020B0502030000000004" pitchFamily="34" charset="0"/>
              </a:rPr>
              <a:t>G500 INITIAL SETUP</a:t>
            </a:r>
            <a:br>
              <a:rPr lang="en-US" sz="7200" b="1" dirty="0">
                <a:ln/>
                <a:solidFill>
                  <a:schemeClr val="bg1"/>
                </a:solidFill>
              </a:rPr>
            </a:br>
            <a:br>
              <a:rPr lang="en-US" dirty="0"/>
            </a:br>
            <a:endParaRPr lang="en-US" dirty="0"/>
          </a:p>
        </p:txBody>
      </p:sp>
      <p:sp>
        <p:nvSpPr>
          <p:cNvPr id="10" name="Subtitle 9">
            <a:extLst>
              <a:ext uri="{FF2B5EF4-FFF2-40B4-BE49-F238E27FC236}">
                <a16:creationId xmlns:a16="http://schemas.microsoft.com/office/drawing/2014/main" id="{B551F6CB-8F72-B340-7449-7F0C722C10FC}"/>
              </a:ext>
            </a:extLst>
          </p:cNvPr>
          <p:cNvSpPr>
            <a:spLocks noGrp="1"/>
          </p:cNvSpPr>
          <p:nvPr>
            <p:ph type="subTitle" idx="4294967295"/>
          </p:nvPr>
        </p:nvSpPr>
        <p:spPr>
          <a:xfrm>
            <a:off x="471852" y="4492839"/>
            <a:ext cx="10706100" cy="974725"/>
          </a:xfrm>
        </p:spPr>
        <p:txBody>
          <a:bodyPr/>
          <a:lstStyle/>
          <a:p>
            <a:r>
              <a:rPr lang="en-US" dirty="0">
                <a:solidFill>
                  <a:schemeClr val="tx1"/>
                </a:solidFill>
              </a:rPr>
              <a:t>REV A</a:t>
            </a:r>
          </a:p>
        </p:txBody>
      </p:sp>
      <p:grpSp>
        <p:nvGrpSpPr>
          <p:cNvPr id="4" name="Group 3">
            <a:extLst>
              <a:ext uri="{FF2B5EF4-FFF2-40B4-BE49-F238E27FC236}">
                <a16:creationId xmlns:a16="http://schemas.microsoft.com/office/drawing/2014/main" id="{F4BC28C9-6625-015B-19B8-7A13912DE1C7}"/>
              </a:ext>
            </a:extLst>
          </p:cNvPr>
          <p:cNvGrpSpPr/>
          <p:nvPr/>
        </p:nvGrpSpPr>
        <p:grpSpPr>
          <a:xfrm>
            <a:off x="6232872" y="3804463"/>
            <a:ext cx="2652840" cy="2544672"/>
            <a:chOff x="5965424" y="3842949"/>
            <a:chExt cx="4978270" cy="2505890"/>
          </a:xfrm>
        </p:grpSpPr>
        <p:grpSp>
          <p:nvGrpSpPr>
            <p:cNvPr id="5" name="Group 4">
              <a:extLst>
                <a:ext uri="{FF2B5EF4-FFF2-40B4-BE49-F238E27FC236}">
                  <a16:creationId xmlns:a16="http://schemas.microsoft.com/office/drawing/2014/main" id="{AFF6B74E-9D58-A962-1480-35B3B9DC03ED}"/>
                </a:ext>
              </a:extLst>
            </p:cNvPr>
            <p:cNvGrpSpPr/>
            <p:nvPr/>
          </p:nvGrpSpPr>
          <p:grpSpPr>
            <a:xfrm>
              <a:off x="5965424" y="3842949"/>
              <a:ext cx="4978270" cy="2505890"/>
              <a:chOff x="5965424" y="3842949"/>
              <a:chExt cx="4978270" cy="2505890"/>
            </a:xfrm>
            <a:effectLst>
              <a:glow rad="228600">
                <a:schemeClr val="accent6">
                  <a:satMod val="175000"/>
                  <a:alpha val="40000"/>
                </a:schemeClr>
              </a:glow>
            </a:effectLst>
          </p:grpSpPr>
          <p:sp>
            <p:nvSpPr>
              <p:cNvPr id="7" name="Rectangle 6">
                <a:extLst>
                  <a:ext uri="{FF2B5EF4-FFF2-40B4-BE49-F238E27FC236}">
                    <a16:creationId xmlns:a16="http://schemas.microsoft.com/office/drawing/2014/main" id="{EE1CDF26-311F-0F07-C637-04244035FE87}"/>
                  </a:ext>
                </a:extLst>
              </p:cNvPr>
              <p:cNvSpPr/>
              <p:nvPr/>
            </p:nvSpPr>
            <p:spPr>
              <a:xfrm>
                <a:off x="6737087" y="3842949"/>
                <a:ext cx="4206607" cy="2505890"/>
              </a:xfrm>
              <a:prstGeom prst="rect">
                <a:avLst/>
              </a:prstGeom>
              <a:solidFill>
                <a:srgbClr val="896D3D"/>
              </a:solidFill>
              <a:ln>
                <a:noFill/>
              </a:ln>
              <a:scene3d>
                <a:camera prst="isometricOffAxis2Top"/>
                <a:lightRig rig="threePt" dir="t"/>
              </a:scene3d>
              <a:sp3d extrusionH="8890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dirty="0">
                  <a:solidFill>
                    <a:schemeClr val="tx1"/>
                  </a:solidFill>
                </a:endParaRPr>
              </a:p>
            </p:txBody>
          </p:sp>
          <p:sp>
            <p:nvSpPr>
              <p:cNvPr id="8" name="Rectangle 7">
                <a:extLst>
                  <a:ext uri="{FF2B5EF4-FFF2-40B4-BE49-F238E27FC236}">
                    <a16:creationId xmlns:a16="http://schemas.microsoft.com/office/drawing/2014/main" id="{5F170C0A-4713-9402-2E48-300A909142FF}"/>
                  </a:ext>
                </a:extLst>
              </p:cNvPr>
              <p:cNvSpPr/>
              <p:nvPr/>
            </p:nvSpPr>
            <p:spPr>
              <a:xfrm rot="495708">
                <a:off x="5965424" y="5565445"/>
                <a:ext cx="3472023" cy="575863"/>
              </a:xfrm>
              <a:prstGeom prst="rect">
                <a:avLst/>
              </a:prstGeom>
              <a:noFill/>
            </p:spPr>
            <p:txBody>
              <a:bodyPr wrap="none" lIns="91440" tIns="45720" rIns="91440" bIns="45720">
                <a:spAutoFit/>
              </a:bodyPr>
              <a:lstStyle/>
              <a:p>
                <a:pPr algn="ctr"/>
                <a:r>
                  <a:rPr lang="en-US" sz="1600" b="1" cap="none" spc="0" dirty="0">
                    <a:ln w="9525">
                      <a:solidFill>
                        <a:schemeClr val="accent2">
                          <a:lumMod val="50000"/>
                        </a:schemeClr>
                      </a:solidFill>
                      <a:prstDash val="solid"/>
                    </a:ln>
                    <a:solidFill>
                      <a:schemeClr val="bg2"/>
                    </a:solidFill>
                    <a:effectLst>
                      <a:outerShdw blurRad="12700" dist="38100" dir="2700000" algn="tl" rotWithShape="0">
                        <a:schemeClr val="accent5">
                          <a:lumMod val="60000"/>
                          <a:lumOff val="40000"/>
                        </a:schemeClr>
                      </a:outerShdw>
                    </a:effectLst>
                  </a:rPr>
                  <a:t>G100 substation</a:t>
                </a:r>
              </a:p>
              <a:p>
                <a:pPr algn="ctr"/>
                <a:r>
                  <a:rPr lang="en-US" sz="1600" b="1" cap="none" spc="0" dirty="0">
                    <a:ln w="9525">
                      <a:solidFill>
                        <a:schemeClr val="accent2">
                          <a:lumMod val="50000"/>
                        </a:schemeClr>
                      </a:solidFill>
                      <a:prstDash val="solid"/>
                    </a:ln>
                    <a:solidFill>
                      <a:schemeClr val="bg2"/>
                    </a:solidFill>
                    <a:effectLst>
                      <a:outerShdw blurRad="12700" dist="38100" dir="2700000" algn="tl" rotWithShape="0">
                        <a:schemeClr val="accent5">
                          <a:lumMod val="60000"/>
                          <a:lumOff val="40000"/>
                        </a:schemeClr>
                      </a:outerShdw>
                    </a:effectLst>
                  </a:rPr>
                  <a:t> automation</a:t>
                </a:r>
              </a:p>
            </p:txBody>
          </p:sp>
        </p:grpSp>
        <p:cxnSp>
          <p:nvCxnSpPr>
            <p:cNvPr id="6" name="Straight Connector 5">
              <a:extLst>
                <a:ext uri="{FF2B5EF4-FFF2-40B4-BE49-F238E27FC236}">
                  <a16:creationId xmlns:a16="http://schemas.microsoft.com/office/drawing/2014/main" id="{950EBCEB-9888-25F5-BA9A-E64DEBF5BBD7}"/>
                </a:ext>
              </a:extLst>
            </p:cNvPr>
            <p:cNvCxnSpPr>
              <a:cxnSpLocks/>
            </p:cNvCxnSpPr>
            <p:nvPr/>
          </p:nvCxnSpPr>
          <p:spPr>
            <a:xfrm>
              <a:off x="6963033" y="4921884"/>
              <a:ext cx="3626388" cy="360560"/>
            </a:xfrm>
            <a:prstGeom prst="line">
              <a:avLst/>
            </a:prstGeom>
            <a:ln/>
          </p:spPr>
          <p:style>
            <a:lnRef idx="1">
              <a:schemeClr val="accent4"/>
            </a:lnRef>
            <a:fillRef idx="0">
              <a:schemeClr val="accent4"/>
            </a:fillRef>
            <a:effectRef idx="0">
              <a:schemeClr val="accent4"/>
            </a:effectRef>
            <a:fontRef idx="minor">
              <a:schemeClr val="tx1"/>
            </a:fontRef>
          </p:style>
        </p:cxnSp>
      </p:grpSp>
      <p:cxnSp>
        <p:nvCxnSpPr>
          <p:cNvPr id="19" name="Straight Connector 18">
            <a:extLst>
              <a:ext uri="{FF2B5EF4-FFF2-40B4-BE49-F238E27FC236}">
                <a16:creationId xmlns:a16="http://schemas.microsoft.com/office/drawing/2014/main" id="{65C8406B-1625-284F-9D66-743B554F99B0}"/>
              </a:ext>
            </a:extLst>
          </p:cNvPr>
          <p:cNvCxnSpPr>
            <a:cxnSpLocks/>
          </p:cNvCxnSpPr>
          <p:nvPr/>
        </p:nvCxnSpPr>
        <p:spPr>
          <a:xfrm>
            <a:off x="557960" y="6320878"/>
            <a:ext cx="110832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1AC8418-4F07-6477-3ADF-7D8A21ADC55F}"/>
              </a:ext>
            </a:extLst>
          </p:cNvPr>
          <p:cNvSpPr txBox="1"/>
          <p:nvPr/>
        </p:nvSpPr>
        <p:spPr>
          <a:xfrm>
            <a:off x="4279663" y="390863"/>
            <a:ext cx="7553134" cy="553998"/>
          </a:xfrm>
          <a:prstGeom prst="rect">
            <a:avLst/>
          </a:prstGeom>
          <a:noFill/>
        </p:spPr>
        <p:txBody>
          <a:bodyPr wrap="square" lIns="0" tIns="0" rIns="0" bIns="0" rtlCol="0">
            <a:spAutoFit/>
          </a:bodyPr>
          <a:lstStyle/>
          <a:p>
            <a:pPr algn="r"/>
            <a:r>
              <a:rPr lang="en-US" spc="400" baseline="0" dirty="0">
                <a:latin typeface="Inter" panose="020B0502030000000004" pitchFamily="34" charset="0"/>
                <a:ea typeface="Inter" panose="020B0502030000000004" pitchFamily="34" charset="0"/>
                <a:cs typeface="Inter" panose="020B0502030000000004" pitchFamily="34" charset="0"/>
              </a:rPr>
              <a:t>Learning &amp; Development</a:t>
            </a:r>
          </a:p>
          <a:p>
            <a:pPr algn="r"/>
            <a:r>
              <a:rPr lang="en-US" spc="300" baseline="0" dirty="0">
                <a:solidFill>
                  <a:schemeClr val="tx2"/>
                </a:solidFill>
                <a:latin typeface="Inter" panose="020B0502030000000004" pitchFamily="34" charset="0"/>
                <a:ea typeface="Inter" panose="020B0502030000000004" pitchFamily="34" charset="0"/>
                <a:cs typeface="Inter" panose="020B0502030000000004" pitchFamily="34" charset="0"/>
              </a:rPr>
              <a:t>Learning Module</a:t>
            </a:r>
          </a:p>
        </p:txBody>
      </p:sp>
      <p:sp>
        <p:nvSpPr>
          <p:cNvPr id="22" name="TextBox 21">
            <a:extLst>
              <a:ext uri="{FF2B5EF4-FFF2-40B4-BE49-F238E27FC236}">
                <a16:creationId xmlns:a16="http://schemas.microsoft.com/office/drawing/2014/main" id="{BB950552-FDCE-B17B-1176-5C320ADB3445}"/>
              </a:ext>
            </a:extLst>
          </p:cNvPr>
          <p:cNvSpPr txBox="1"/>
          <p:nvPr/>
        </p:nvSpPr>
        <p:spPr>
          <a:xfrm>
            <a:off x="8826317" y="6586014"/>
            <a:ext cx="3040060" cy="215444"/>
          </a:xfrm>
          <a:prstGeom prst="rect">
            <a:avLst/>
          </a:prstGeom>
          <a:noFill/>
        </p:spPr>
        <p:txBody>
          <a:bodyPr wrap="square" rtlCol="0">
            <a:spAutoFit/>
          </a:bodyPr>
          <a:lstStyle/>
          <a:p>
            <a:pPr algn="r"/>
            <a:r>
              <a:rPr lang="en-US" sz="800" dirty="0">
                <a:solidFill>
                  <a:srgbClr val="CCCCCC"/>
                </a:solidFill>
                <a:latin typeface="Inter" panose="020B0502030000000004" pitchFamily="34" charset="0"/>
                <a:ea typeface="Inter" panose="020B0502030000000004" pitchFamily="34" charset="0"/>
                <a:cs typeface="Inter" panose="020B0502030000000004" pitchFamily="34" charset="0"/>
              </a:rPr>
              <a:t>SME Source Markham</a:t>
            </a:r>
            <a:endParaRPr lang="en-CA" sz="800" dirty="0">
              <a:solidFill>
                <a:srgbClr val="CCCCCC"/>
              </a:solidFill>
              <a:latin typeface="Inter" panose="020B0502030000000004" pitchFamily="34" charset="0"/>
              <a:ea typeface="Inter" panose="020B0502030000000004" pitchFamily="34" charset="0"/>
              <a:cs typeface="Inter" panose="020B0502030000000004" pitchFamily="34" charset="0"/>
            </a:endParaRPr>
          </a:p>
        </p:txBody>
      </p:sp>
      <p:pic>
        <p:nvPicPr>
          <p:cNvPr id="23" name="Picture 22">
            <a:extLst>
              <a:ext uri="{FF2B5EF4-FFF2-40B4-BE49-F238E27FC236}">
                <a16:creationId xmlns:a16="http://schemas.microsoft.com/office/drawing/2014/main" id="{2B6421EF-A5FD-A5C2-55A9-0337C83F91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5554" y="6224349"/>
            <a:ext cx="747346" cy="306603"/>
          </a:xfrm>
          <a:prstGeom prst="rect">
            <a:avLst/>
          </a:prstGeom>
        </p:spPr>
      </p:pic>
      <p:cxnSp>
        <p:nvCxnSpPr>
          <p:cNvPr id="32" name="Straight Connector 31">
            <a:extLst>
              <a:ext uri="{FF2B5EF4-FFF2-40B4-BE49-F238E27FC236}">
                <a16:creationId xmlns:a16="http://schemas.microsoft.com/office/drawing/2014/main" id="{AE70C60B-2D0F-9A3E-E9C0-12FA568E3133}"/>
              </a:ext>
            </a:extLst>
          </p:cNvPr>
          <p:cNvCxnSpPr/>
          <p:nvPr/>
        </p:nvCxnSpPr>
        <p:spPr>
          <a:xfrm flipH="1">
            <a:off x="419100" y="6560133"/>
            <a:ext cx="113538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3" name="Text Placeholder 2">
            <a:extLst>
              <a:ext uri="{FF2B5EF4-FFF2-40B4-BE49-F238E27FC236}">
                <a16:creationId xmlns:a16="http://schemas.microsoft.com/office/drawing/2014/main" id="{6C22556B-70D7-AFCB-A7EF-C103728F94F3}"/>
              </a:ext>
            </a:extLst>
          </p:cNvPr>
          <p:cNvSpPr txBox="1">
            <a:spLocks/>
          </p:cNvSpPr>
          <p:nvPr/>
        </p:nvSpPr>
        <p:spPr>
          <a:xfrm>
            <a:off x="348764" y="6347056"/>
            <a:ext cx="13082082" cy="495633"/>
          </a:xfrm>
          <a:prstGeom prst="rect">
            <a:avLst/>
          </a:prstGeom>
        </p:spPr>
        <p:txBody>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2000" kern="1200" baseline="0">
                <a:solidFill>
                  <a:srgbClr val="C8FF08"/>
                </a:solidFill>
                <a:latin typeface="Inter" panose="020B0502030000000004" pitchFamily="34" charset="0"/>
                <a:ea typeface="Inter" panose="020B0502030000000004" pitchFamily="34" charset="0"/>
                <a:cs typeface="Inter" panose="020B0502030000000004" pitchFamily="34" charset="0"/>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r>
              <a:rPr lang="en-US" sz="1000" dirty="0"/>
              <a:t>G500-2050 l G500 Initial Setup REV A v1</a:t>
            </a:r>
          </a:p>
        </p:txBody>
      </p:sp>
      <p:pic>
        <p:nvPicPr>
          <p:cNvPr id="2" name="Picture 2" descr="image">
            <a:extLst>
              <a:ext uri="{FF2B5EF4-FFF2-40B4-BE49-F238E27FC236}">
                <a16:creationId xmlns:a16="http://schemas.microsoft.com/office/drawing/2014/main" id="{EA24189E-F07F-4251-AEBF-09CCFEC69AD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35" b="89935" l="2739" r="96795">
                        <a14:foregroundMark x1="27681" y1="20261" x2="11305" y2="26144"/>
                        <a14:foregroundMark x1="11305" y1="26144" x2="7051" y2="51895"/>
                        <a14:foregroundMark x1="31818" y1="20261" x2="5536" y2="20654"/>
                        <a14:foregroundMark x1="5536" y1="20654" x2="2797" y2="40784"/>
                        <a14:foregroundMark x1="2797" y1="40784" x2="3380" y2="53856"/>
                        <a14:foregroundMark x1="41200" y1="19739" x2="41667" y2="28889"/>
                        <a14:foregroundMark x1="41667" y1="28889" x2="41725" y2="29150"/>
                        <a14:foregroundMark x1="46387" y1="20523" x2="46205" y2="27377"/>
                        <a14:foregroundMark x1="50991" y1="19739" x2="50991" y2="31111"/>
                        <a14:foregroundMark x1="55485" y1="18573" x2="55400" y2="19911"/>
                        <a14:foregroundMark x1="66550" y1="17778" x2="66783" y2="27451"/>
                        <a14:foregroundMark x1="96795" y1="19869" x2="92191" y2="52810"/>
                        <a14:foregroundMark x1="37179" y1="17386" x2="37354" y2="23922"/>
                        <a14:foregroundMark x1="41492" y1="17386" x2="41667" y2="18954"/>
                        <a14:foregroundMark x1="46154" y1="17908" x2="46154" y2="19477"/>
                        <a14:foregroundMark x1="60373" y1="20392" x2="60082" y2="22876"/>
                        <a14:foregroundMark x1="60315" y1="16863" x2="60023" y2="17908"/>
                        <a14:foregroundMark x1="50816" y1="16601" x2="50816" y2="20784"/>
                        <a14:foregroundMark x1="55711" y1="21438" x2="55682" y2="22124"/>
                        <a14:foregroundMark x1="55337" y1="33658" x2="55478" y2="36340"/>
                        <a14:foregroundMark x1="55012" y1="27451" x2="55201" y2="31053"/>
                        <a14:foregroundMark x1="51340" y1="15817" x2="50641" y2="16078"/>
                        <a14:foregroundMark x1="46678" y1="16078" x2="45979" y2="16209"/>
                        <a14:foregroundMark x1="42016" y1="16209" x2="41492" y2="16209"/>
                        <a14:foregroundMark x1="37471" y1="15948" x2="36830" y2="15948"/>
                        <a14:foregroundMark x1="55886" y1="16340" x2="55245" y2="16340"/>
                        <a14:foregroundMark x1="55868" y1="18634" x2="55886" y2="19477"/>
                        <a14:foregroundMark x1="55828" y1="19216" x2="55886" y2="20654"/>
                        <a14:foregroundMark x1="55653" y1="20392" x2="55653" y2="20392"/>
                        <a14:foregroundMark x1="55594" y1="21961" x2="55590" y2="22614"/>
                        <a14:foregroundMark x1="55828" y1="16863" x2="55828" y2="18301"/>
                        <a14:foregroundMark x1="55456" y1="31373" x2="55478" y2="33072"/>
                        <a14:foregroundMark x1="55361" y1="24183" x2="55373" y2="25098"/>
                        <a14:foregroundMark x1="55711" y1="17124" x2="55711" y2="17908"/>
                        <a14:foregroundMark x1="55536" y1="21569" x2="55478" y2="22484"/>
                        <a14:foregroundMark x1="55361" y1="25359" x2="55361" y2="26013"/>
                        <a14:backgroundMark x1="52972" y1="20784" x2="52389" y2="32680"/>
                        <a14:backgroundMark x1="52389" y1="32680" x2="52448" y2="33203"/>
                        <a14:backgroundMark x1="45221" y1="21830" x2="45221" y2="26013"/>
                        <a14:backgroundMark x1="45338" y1="27451" x2="45455" y2="34379"/>
                        <a14:backgroundMark x1="56318" y1="33017" x2="56352" y2="36110"/>
                        <a14:backgroundMark x1="56185" y1="20593" x2="56195" y2="21541"/>
                        <a14:backgroundMark x1="56235" y1="22614" x2="56235" y2="24126"/>
                        <a14:backgroundMark x1="56235" y1="25098" x2="56235" y2="31373"/>
                      </a14:backgroundRemoval>
                    </a14:imgEffect>
                  </a14:imgLayer>
                </a14:imgProps>
              </a:ext>
              <a:ext uri="{28A0092B-C50C-407E-A947-70E740481C1C}">
                <a14:useLocalDpi xmlns:a14="http://schemas.microsoft.com/office/drawing/2010/main" val="0"/>
              </a:ext>
            </a:extLst>
          </a:blip>
          <a:srcRect t="13298" b="37335"/>
          <a:stretch/>
        </p:blipFill>
        <p:spPr bwMode="auto">
          <a:xfrm>
            <a:off x="5018880" y="1591487"/>
            <a:ext cx="6380347" cy="1404292"/>
          </a:xfrm>
          <a:prstGeom prst="rect">
            <a:avLst/>
          </a:prstGeom>
          <a:noFill/>
          <a:effectLst>
            <a:reflection blurRad="38100" stA="51000" endPos="78000" dir="5400000" sy="-100000" algn="bl" rotWithShape="0"/>
          </a:effectLst>
          <a:extLst>
            <a:ext uri="{909E8E84-426E-40DD-AFC4-6F175D3DCCD1}">
              <a14:hiddenFill xmlns:a14="http://schemas.microsoft.com/office/drawing/2010/main">
                <a:solidFill>
                  <a:srgbClr val="FFFFFF"/>
                </a:solidFill>
              </a14:hiddenFill>
            </a:ext>
          </a:extLst>
        </p:spPr>
      </p:pic>
      <p:sp>
        <p:nvSpPr>
          <p:cNvPr id="11" name="Arrow: Up 10">
            <a:extLst>
              <a:ext uri="{FF2B5EF4-FFF2-40B4-BE49-F238E27FC236}">
                <a16:creationId xmlns:a16="http://schemas.microsoft.com/office/drawing/2014/main" id="{8F367EBE-7A3D-2F0A-F0F1-512AD53FCB7C}"/>
              </a:ext>
            </a:extLst>
          </p:cNvPr>
          <p:cNvSpPr/>
          <p:nvPr/>
        </p:nvSpPr>
        <p:spPr>
          <a:xfrm>
            <a:off x="7471845" y="3092308"/>
            <a:ext cx="1162908" cy="1400531"/>
          </a:xfrm>
          <a:prstGeom prst="upArrow">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a:solidFill>
                <a:schemeClr val="tx1"/>
              </a:solidFill>
            </a:endParaRPr>
          </a:p>
        </p:txBody>
      </p:sp>
    </p:spTree>
    <p:extLst>
      <p:ext uri="{BB962C8B-B14F-4D97-AF65-F5344CB8AC3E}">
        <p14:creationId xmlns:p14="http://schemas.microsoft.com/office/powerpoint/2010/main" val="3993336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AAC70A1A-209A-DFD9-D63E-62BF03D61703}"/>
              </a:ext>
            </a:extLst>
          </p:cNvPr>
          <p:cNvSpPr>
            <a:spLocks noGrp="1"/>
          </p:cNvSpPr>
          <p:nvPr>
            <p:ph type="ftr" sz="quarter" idx="11"/>
          </p:nvPr>
        </p:nvSpPr>
        <p:spPr>
          <a:xfrm>
            <a:off x="107373" y="6609539"/>
            <a:ext cx="10248900" cy="244653"/>
          </a:xfrm>
        </p:spPr>
        <p:txBody>
          <a:bodyPr vert="horz" lIns="0" tIns="0" rIns="0" bIns="0" rtlCol="0" anchor="t" anchorCtr="0">
            <a:normAutofit/>
          </a:bodyPr>
          <a:lstStyle/>
          <a:p>
            <a:r>
              <a:rPr lang="en-US" sz="1000" dirty="0">
                <a:solidFill>
                  <a:schemeClr val="tx1"/>
                </a:solidFill>
              </a:rPr>
              <a:t>2050 – G500 INITIAL SETUP</a:t>
            </a:r>
          </a:p>
        </p:txBody>
      </p:sp>
      <p:sp>
        <p:nvSpPr>
          <p:cNvPr id="2" name="Title 1">
            <a:extLst>
              <a:ext uri="{FF2B5EF4-FFF2-40B4-BE49-F238E27FC236}">
                <a16:creationId xmlns:a16="http://schemas.microsoft.com/office/drawing/2014/main" id="{6629C202-DED9-AA95-6E80-FD631ABB9D8C}"/>
              </a:ext>
            </a:extLst>
          </p:cNvPr>
          <p:cNvSpPr>
            <a:spLocks noGrp="1"/>
          </p:cNvSpPr>
          <p:nvPr>
            <p:ph type="title"/>
          </p:nvPr>
        </p:nvSpPr>
        <p:spPr>
          <a:xfrm>
            <a:off x="318655" y="393990"/>
            <a:ext cx="9596166" cy="457020"/>
          </a:xfrm>
        </p:spPr>
        <p:txBody>
          <a:bodyPr vert="horz" lIns="0" tIns="0" rIns="0" bIns="0" rtlCol="0" anchor="t" anchorCtr="0">
            <a:noAutofit/>
          </a:bodyPr>
          <a:lstStyle/>
          <a:p>
            <a:r>
              <a:rPr lang="en-US" dirty="0"/>
              <a:t>Product Documentation</a:t>
            </a:r>
            <a:br>
              <a:rPr lang="en-US" dirty="0"/>
            </a:br>
            <a:br>
              <a:rPr lang="en-US" dirty="0">
                <a:solidFill>
                  <a:schemeClr val="tx1"/>
                </a:solidFill>
                <a:latin typeface="+mj-lt"/>
              </a:rPr>
            </a:br>
            <a:endParaRPr lang="en-US" dirty="0">
              <a:solidFill>
                <a:schemeClr val="tx1"/>
              </a:solidFill>
              <a:latin typeface="+mj-lt"/>
            </a:endParaRPr>
          </a:p>
        </p:txBody>
      </p:sp>
      <p:sp>
        <p:nvSpPr>
          <p:cNvPr id="7" name="Content Placeholder 6">
            <a:extLst>
              <a:ext uri="{FF2B5EF4-FFF2-40B4-BE49-F238E27FC236}">
                <a16:creationId xmlns:a16="http://schemas.microsoft.com/office/drawing/2014/main" id="{B67417AF-E561-5E8E-C4A9-1BDF4C69ED07}"/>
              </a:ext>
            </a:extLst>
          </p:cNvPr>
          <p:cNvSpPr>
            <a:spLocks noGrp="1"/>
          </p:cNvSpPr>
          <p:nvPr>
            <p:ph idx="1"/>
          </p:nvPr>
        </p:nvSpPr>
        <p:spPr>
          <a:xfrm>
            <a:off x="318655" y="1268467"/>
            <a:ext cx="7292975" cy="4806951"/>
          </a:xfrm>
        </p:spPr>
        <p:txBody>
          <a:bodyPr vert="horz" lIns="182880" tIns="182880" rIns="182880" bIns="182880" rtlCol="0">
            <a:normAutofit fontScale="92500" lnSpcReduction="10000"/>
          </a:bodyPr>
          <a:lstStyle/>
          <a:p>
            <a:r>
              <a:rPr lang="en-US" b="1" dirty="0">
                <a:solidFill>
                  <a:schemeClr val="tx1"/>
                </a:solidFill>
                <a:latin typeface="+mn-lt"/>
              </a:rPr>
              <a:t>MCP Product Documentation Set:</a:t>
            </a:r>
          </a:p>
          <a:p>
            <a:pPr marL="285750" indent="-285750">
              <a:buFont typeface="Arial" panose="020B0604020202020204" pitchFamily="34" charset="0"/>
              <a:buChar char="•"/>
            </a:pPr>
            <a:r>
              <a:rPr lang="en-CA" sz="1400" dirty="0">
                <a:solidFill>
                  <a:schemeClr val="tx2"/>
                </a:solidFill>
                <a:latin typeface="+mn-lt"/>
                <a:cs typeface="Segoe UI Light" panose="020B0502040204020203" pitchFamily="34" charset="0"/>
              </a:rPr>
              <a:t>Includes all available documents for both G500 and G100</a:t>
            </a:r>
          </a:p>
          <a:p>
            <a:pPr marL="285750" indent="-285750">
              <a:buFont typeface="Arial" panose="020B0604020202020204" pitchFamily="34" charset="0"/>
              <a:buChar char="•"/>
            </a:pPr>
            <a:endParaRPr lang="en-US" dirty="0">
              <a:solidFill>
                <a:schemeClr val="tx1"/>
              </a:solidFill>
              <a:cs typeface="Segoe UI Light" panose="020B0502040204020203" pitchFamily="34" charset="0"/>
            </a:endParaRPr>
          </a:p>
          <a:p>
            <a:r>
              <a:rPr lang="en-US" altLang="zh-TW" b="1" dirty="0">
                <a:solidFill>
                  <a:schemeClr val="tx1"/>
                </a:solidFill>
                <a:latin typeface="+mn-lt"/>
              </a:rPr>
              <a:t>MCP Software Configuration Guide: </a:t>
            </a:r>
          </a:p>
          <a:p>
            <a:pPr marL="285750" indent="-285750">
              <a:buFont typeface="Arial" panose="020B0604020202020204" pitchFamily="34" charset="0"/>
              <a:buChar char="•"/>
            </a:pPr>
            <a:r>
              <a:rPr lang="en-US" sz="1400" dirty="0">
                <a:solidFill>
                  <a:schemeClr val="tx2"/>
                </a:solidFill>
                <a:latin typeface="+mn-lt"/>
                <a:cs typeface="Segoe UI Light" panose="020B0502040204020203" pitchFamily="34" charset="0"/>
              </a:rPr>
              <a:t>Provides detailed information on how to configure the MCP software</a:t>
            </a:r>
          </a:p>
          <a:p>
            <a:pPr marL="285750" indent="-285750">
              <a:buFont typeface="Arial" panose="020B0604020202020204" pitchFamily="34" charset="0"/>
              <a:buChar char="•"/>
            </a:pPr>
            <a:endParaRPr lang="en-US" dirty="0">
              <a:solidFill>
                <a:schemeClr val="tx1"/>
              </a:solidFill>
              <a:cs typeface="Segoe UI Light" panose="020B0502040204020203" pitchFamily="34" charset="0"/>
            </a:endParaRPr>
          </a:p>
          <a:p>
            <a:r>
              <a:rPr lang="en-US" b="1" dirty="0">
                <a:solidFill>
                  <a:schemeClr val="tx1"/>
                </a:solidFill>
                <a:latin typeface="+mn-lt"/>
              </a:rPr>
              <a:t>Quick Start Guide:</a:t>
            </a:r>
          </a:p>
          <a:p>
            <a:pPr marL="285750" indent="-285750">
              <a:buFont typeface="Arial" panose="020B0604020202020204" pitchFamily="34" charset="0"/>
              <a:buChar char="•"/>
            </a:pPr>
            <a:r>
              <a:rPr lang="en-US" sz="1400" dirty="0">
                <a:solidFill>
                  <a:schemeClr val="tx2"/>
                </a:solidFill>
                <a:latin typeface="+mn-lt"/>
                <a:cs typeface="Segoe UI Light" panose="020B0502040204020203" pitchFamily="34" charset="0"/>
              </a:rPr>
              <a:t>SWM0106 G500 Substation Gateway Quick Start Guide</a:t>
            </a:r>
          </a:p>
          <a:p>
            <a:pPr marL="285750" indent="-285750">
              <a:buFont typeface="Arial" panose="020B0604020202020204" pitchFamily="34" charset="0"/>
              <a:buChar char="•"/>
            </a:pPr>
            <a:endParaRPr lang="en-US" b="1" dirty="0">
              <a:solidFill>
                <a:schemeClr val="tx1"/>
              </a:solidFill>
              <a:latin typeface="+mn-lt"/>
            </a:endParaRPr>
          </a:p>
          <a:p>
            <a:r>
              <a:rPr lang="en-US" altLang="zh-TW" b="1" dirty="0">
                <a:solidFill>
                  <a:schemeClr val="tx1"/>
                </a:solidFill>
                <a:latin typeface="+mn-lt"/>
              </a:rPr>
              <a:t>Instruction Manual:</a:t>
            </a:r>
          </a:p>
          <a:p>
            <a:pPr marL="285750" indent="-285750">
              <a:buFont typeface="Arial" panose="020B0604020202020204" pitchFamily="34" charset="0"/>
              <a:buChar char="•"/>
            </a:pPr>
            <a:r>
              <a:rPr lang="en-US" altLang="zh-TW" sz="1400" dirty="0">
                <a:solidFill>
                  <a:schemeClr val="tx2"/>
                </a:solidFill>
                <a:latin typeface="+mn-lt"/>
                <a:cs typeface="Segoe UI Light" panose="020B0502040204020203" pitchFamily="34" charset="0"/>
              </a:rPr>
              <a:t>994-0152 G500 Substation Gateway Instruction Manual</a:t>
            </a:r>
          </a:p>
          <a:p>
            <a:pPr marL="285750" indent="-285750">
              <a:buFont typeface="Arial" panose="020B0604020202020204" pitchFamily="34" charset="0"/>
              <a:buChar char="•"/>
            </a:pPr>
            <a:endParaRPr lang="en-US" b="1" dirty="0"/>
          </a:p>
          <a:p>
            <a:pPr marL="0" indent="0">
              <a:buFont typeface="Arial" panose="020B0604020202020204" pitchFamily="34" charset="0"/>
              <a:buNone/>
            </a:pPr>
            <a:r>
              <a:rPr lang="en-US" b="1" dirty="0">
                <a:solidFill>
                  <a:schemeClr val="tx1"/>
                </a:solidFill>
                <a:latin typeface="+mn-lt"/>
              </a:rPr>
              <a:t>Technical Support Library:</a:t>
            </a:r>
            <a:endParaRPr lang="en-US" sz="1400" dirty="0">
              <a:solidFill>
                <a:schemeClr val="tx2"/>
              </a:solidFill>
              <a:latin typeface="+mn-lt"/>
              <a:cs typeface="Segoe UI Light" panose="020B0502040204020203" pitchFamily="34" charset="0"/>
              <a:hlinkClick r:id="rId3">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sz="1400" dirty="0">
                <a:solidFill>
                  <a:schemeClr val="tx2"/>
                </a:solidFill>
                <a:latin typeface="+mn-lt"/>
                <a:cs typeface="Segoe UI Light" panose="020B0502040204020203" pitchFamily="34" charset="0"/>
                <a:hlinkClick r:id="rId3">
                  <a:extLst>
                    <a:ext uri="{A12FA001-AC4F-418D-AE19-62706E023703}">
                      <ahyp:hlinkClr xmlns:ahyp="http://schemas.microsoft.com/office/drawing/2018/hyperlinkcolor" val="tx"/>
                    </a:ext>
                  </a:extLst>
                </a:hlinkClick>
              </a:rPr>
              <a:t>GE Grid Solutions - Substation Automation Markham Technical Support Web Library | Powered by Box</a:t>
            </a:r>
            <a:endParaRPr lang="en-US" sz="1400" dirty="0">
              <a:solidFill>
                <a:schemeClr val="tx2"/>
              </a:solidFill>
              <a:latin typeface="+mn-lt"/>
              <a:cs typeface="Segoe UI Light" panose="020B0502040204020203" pitchFamily="34" charset="0"/>
            </a:endParaRPr>
          </a:p>
          <a:p>
            <a:pPr marL="285750" indent="-285750">
              <a:buFont typeface="Arial" panose="020B0604020202020204" pitchFamily="34" charset="0"/>
              <a:buChar char="•"/>
            </a:pPr>
            <a:endParaRPr lang="en-US" dirty="0"/>
          </a:p>
        </p:txBody>
      </p:sp>
      <p:pic>
        <p:nvPicPr>
          <p:cNvPr id="23" name="Picture 22">
            <a:extLst>
              <a:ext uri="{FF2B5EF4-FFF2-40B4-BE49-F238E27FC236}">
                <a16:creationId xmlns:a16="http://schemas.microsoft.com/office/drawing/2014/main" id="{0AC928CC-5C39-DB92-EC8A-C0EC1200C267}"/>
              </a:ext>
            </a:extLst>
          </p:cNvPr>
          <p:cNvPicPr>
            <a:picLocks noChangeAspect="1"/>
          </p:cNvPicPr>
          <p:nvPr/>
        </p:nvPicPr>
        <p:blipFill>
          <a:blip r:embed="rId4"/>
          <a:stretch>
            <a:fillRect/>
          </a:stretch>
        </p:blipFill>
        <p:spPr>
          <a:xfrm>
            <a:off x="8061232" y="1268467"/>
            <a:ext cx="3899120" cy="4967033"/>
          </a:xfrm>
          <a:prstGeom prst="rect">
            <a:avLst/>
          </a:prstGeom>
          <a:noFill/>
          <a:ln w="19050">
            <a:solidFill>
              <a:schemeClr val="accent4"/>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3" name="Rectangle 2">
            <a:extLst>
              <a:ext uri="{FF2B5EF4-FFF2-40B4-BE49-F238E27FC236}">
                <a16:creationId xmlns:a16="http://schemas.microsoft.com/office/drawing/2014/main" id="{8CC58A5B-826E-D931-CD6B-E139B3698293}"/>
              </a:ext>
            </a:extLst>
          </p:cNvPr>
          <p:cNvSpPr/>
          <p:nvPr/>
        </p:nvSpPr>
        <p:spPr>
          <a:xfrm>
            <a:off x="0" y="6518847"/>
            <a:ext cx="12192000" cy="3391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CA">
              <a:solidFill>
                <a:schemeClr val="tx1"/>
              </a:solidFill>
            </a:endParaRPr>
          </a:p>
        </p:txBody>
      </p:sp>
      <p:pic>
        <p:nvPicPr>
          <p:cNvPr id="4" name="Picture 3">
            <a:extLst>
              <a:ext uri="{FF2B5EF4-FFF2-40B4-BE49-F238E27FC236}">
                <a16:creationId xmlns:a16="http://schemas.microsoft.com/office/drawing/2014/main" id="{9EEA653E-D143-C7BF-9C72-70471C3799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7606" y="6556830"/>
            <a:ext cx="590585" cy="242291"/>
          </a:xfrm>
          <a:prstGeom prst="rect">
            <a:avLst/>
          </a:prstGeom>
        </p:spPr>
      </p:pic>
      <p:sp>
        <p:nvSpPr>
          <p:cNvPr id="5" name="TextBox 4">
            <a:extLst>
              <a:ext uri="{FF2B5EF4-FFF2-40B4-BE49-F238E27FC236}">
                <a16:creationId xmlns:a16="http://schemas.microsoft.com/office/drawing/2014/main" id="{BC3BF681-5383-1114-33AE-921B10A31EAA}"/>
              </a:ext>
            </a:extLst>
          </p:cNvPr>
          <p:cNvSpPr txBox="1"/>
          <p:nvPr/>
        </p:nvSpPr>
        <p:spPr>
          <a:xfrm>
            <a:off x="296966" y="6558598"/>
            <a:ext cx="6097424" cy="246221"/>
          </a:xfrm>
          <a:prstGeom prst="rect">
            <a:avLst/>
          </a:prstGeom>
          <a:noFill/>
        </p:spPr>
        <p:txBody>
          <a:bodyPr wrap="square">
            <a:spAutoFit/>
          </a:bodyPr>
          <a:lstStyle/>
          <a:p>
            <a:r>
              <a:rPr lang="en-US" sz="1000" dirty="0">
                <a:solidFill>
                  <a:schemeClr val="bg1"/>
                </a:solidFill>
              </a:rPr>
              <a:t>G500 INITIAL SETUP</a:t>
            </a:r>
          </a:p>
        </p:txBody>
      </p:sp>
    </p:spTree>
    <p:extLst>
      <p:ext uri="{BB962C8B-B14F-4D97-AF65-F5344CB8AC3E}">
        <p14:creationId xmlns:p14="http://schemas.microsoft.com/office/powerpoint/2010/main" val="1111590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92BCF206-4C95-D64D-6AA5-3AD2BBB29FE7}"/>
              </a:ext>
            </a:extLst>
          </p:cNvPr>
          <p:cNvSpPr txBox="1"/>
          <p:nvPr/>
        </p:nvSpPr>
        <p:spPr>
          <a:xfrm>
            <a:off x="8547354" y="1363837"/>
            <a:ext cx="3502151" cy="3997874"/>
          </a:xfrm>
          <a:prstGeom prst="rect">
            <a:avLst/>
          </a:prstGeom>
          <a:solidFill>
            <a:srgbClr val="E3E3E3"/>
          </a:solidFill>
        </p:spPr>
        <p:txBody>
          <a:bodyPr vert="horz" lIns="182880" tIns="182880" rIns="182880" bIns="182880" rtlCol="0">
            <a:normAutofit/>
          </a:bodyPr>
          <a:lstStyle/>
          <a:p>
            <a:pPr marR="0">
              <a:spcAft>
                <a:spcPts val="600"/>
              </a:spcAft>
            </a:pPr>
            <a:endParaRPr lang="en-US" sz="1200" dirty="0">
              <a:solidFill>
                <a:srgbClr val="212121"/>
              </a:solidFill>
            </a:endParaRPr>
          </a:p>
        </p:txBody>
      </p:sp>
      <p:sp>
        <p:nvSpPr>
          <p:cNvPr id="3" name="Slide Number Placeholder 2">
            <a:extLst>
              <a:ext uri="{FF2B5EF4-FFF2-40B4-BE49-F238E27FC236}">
                <a16:creationId xmlns:a16="http://schemas.microsoft.com/office/drawing/2014/main" id="{54E506AA-89E5-94BA-08A8-FAF742CC852A}"/>
              </a:ext>
            </a:extLst>
          </p:cNvPr>
          <p:cNvSpPr>
            <a:spLocks noGrp="1"/>
          </p:cNvSpPr>
          <p:nvPr>
            <p:ph type="sldNum" sz="quarter" idx="12"/>
          </p:nvPr>
        </p:nvSpPr>
        <p:spPr>
          <a:xfrm>
            <a:off x="11222182" y="6492875"/>
            <a:ext cx="550718" cy="365125"/>
          </a:xfrm>
        </p:spPr>
        <p:txBody>
          <a:bodyPr anchor="t">
            <a:normAutofit/>
          </a:bodyPr>
          <a:lstStyle/>
          <a:p>
            <a:pPr>
              <a:spcAft>
                <a:spcPts val="600"/>
              </a:spcAft>
            </a:pPr>
            <a:fld id="{7A7A97EF-C944-4447-B862-B593E9B4A0FF}" type="slidenum">
              <a:rPr lang="en-US" smtClean="0"/>
              <a:pPr>
                <a:spcAft>
                  <a:spcPts val="600"/>
                </a:spcAft>
              </a:pPr>
              <a:t>11</a:t>
            </a:fld>
            <a:endParaRPr lang="en-US"/>
          </a:p>
        </p:txBody>
      </p:sp>
      <p:sp>
        <p:nvSpPr>
          <p:cNvPr id="18" name="Title 3">
            <a:extLst>
              <a:ext uri="{FF2B5EF4-FFF2-40B4-BE49-F238E27FC236}">
                <a16:creationId xmlns:a16="http://schemas.microsoft.com/office/drawing/2014/main" id="{4A410F2A-04AC-E9DE-631C-9AEBA57E39A2}"/>
              </a:ext>
            </a:extLst>
          </p:cNvPr>
          <p:cNvSpPr>
            <a:spLocks noGrp="1"/>
          </p:cNvSpPr>
          <p:nvPr>
            <p:ph type="title"/>
          </p:nvPr>
        </p:nvSpPr>
        <p:spPr>
          <a:xfrm>
            <a:off x="419100" y="419101"/>
            <a:ext cx="9777323" cy="457020"/>
          </a:xfrm>
        </p:spPr>
        <p:txBody>
          <a:bodyPr/>
          <a:lstStyle/>
          <a:p>
            <a:r>
              <a:rPr lang="en-US" dirty="0"/>
              <a:t>G500 Release Notes</a:t>
            </a:r>
          </a:p>
        </p:txBody>
      </p:sp>
      <p:pic>
        <p:nvPicPr>
          <p:cNvPr id="13" name="Picture 12">
            <a:extLst>
              <a:ext uri="{FF2B5EF4-FFF2-40B4-BE49-F238E27FC236}">
                <a16:creationId xmlns:a16="http://schemas.microsoft.com/office/drawing/2014/main" id="{5261AF67-D8A7-7CF8-9498-579CC3900F9D}"/>
              </a:ext>
            </a:extLst>
          </p:cNvPr>
          <p:cNvPicPr>
            <a:picLocks noChangeAspect="1"/>
          </p:cNvPicPr>
          <p:nvPr/>
        </p:nvPicPr>
        <p:blipFill rotWithShape="1">
          <a:blip r:embed="rId3"/>
          <a:srcRect t="2574" r="2" b="14341"/>
          <a:stretch/>
        </p:blipFill>
        <p:spPr>
          <a:xfrm>
            <a:off x="4459160" y="1363836"/>
            <a:ext cx="3809523" cy="3997874"/>
          </a:xfrm>
          <a:prstGeom prst="rect">
            <a:avLst/>
          </a:prstGeom>
          <a:no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2" name="Picture 11">
            <a:extLst>
              <a:ext uri="{FF2B5EF4-FFF2-40B4-BE49-F238E27FC236}">
                <a16:creationId xmlns:a16="http://schemas.microsoft.com/office/drawing/2014/main" id="{73A42C26-92B0-446C-265C-6F58B070F9FA}"/>
              </a:ext>
            </a:extLst>
          </p:cNvPr>
          <p:cNvPicPr>
            <a:picLocks noChangeAspect="1"/>
          </p:cNvPicPr>
          <p:nvPr/>
        </p:nvPicPr>
        <p:blipFill rotWithShape="1">
          <a:blip r:embed="rId4"/>
          <a:srcRect r="-2" b="32059"/>
          <a:stretch/>
        </p:blipFill>
        <p:spPr>
          <a:xfrm>
            <a:off x="419101" y="1363836"/>
            <a:ext cx="3809522" cy="3997874"/>
          </a:xfrm>
          <a:prstGeom prst="rect">
            <a:avLst/>
          </a:prstGeom>
          <a:no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4" name="Text Placeholder 2">
            <a:extLst>
              <a:ext uri="{FF2B5EF4-FFF2-40B4-BE49-F238E27FC236}">
                <a16:creationId xmlns:a16="http://schemas.microsoft.com/office/drawing/2014/main" id="{AF4D9123-6633-5BEC-67B0-5E1FA3A9C62E}"/>
              </a:ext>
            </a:extLst>
          </p:cNvPr>
          <p:cNvSpPr txBox="1">
            <a:spLocks/>
          </p:cNvSpPr>
          <p:nvPr/>
        </p:nvSpPr>
        <p:spPr>
          <a:xfrm>
            <a:off x="325582" y="1007914"/>
            <a:ext cx="6789500" cy="457020"/>
          </a:xfrm>
          <a:prstGeom prst="rect">
            <a:avLst/>
          </a:prstGeom>
        </p:spPr>
        <p:txBody>
          <a:bodyPr/>
          <a:lstStyle>
            <a:lvl1pPr marL="256008" indent="-256008" algn="l" defTabSz="1219080" rtl="0" eaLnBrk="1" latinLnBrk="0" hangingPunct="1">
              <a:lnSpc>
                <a:spcPct val="99000"/>
              </a:lnSpc>
              <a:spcBef>
                <a:spcPts val="1867"/>
              </a:spcBef>
              <a:spcAft>
                <a:spcPts val="0"/>
              </a:spcAft>
              <a:buFont typeface="Arial" panose="020B0604020202020204" pitchFamily="34" charset="0"/>
              <a:buChar char="•"/>
              <a:defRPr sz="2400" kern="1200" baseline="0">
                <a:solidFill>
                  <a:schemeClr val="accent1"/>
                </a:solidFill>
                <a:latin typeface="+mn-lt"/>
                <a:ea typeface="+mn-ea"/>
                <a:cs typeface="+mn-cs"/>
              </a:defRPr>
            </a:lvl1pPr>
            <a:lvl2pPr marL="256008" indent="0" algn="l" defTabSz="1219080" rtl="0" eaLnBrk="1" latinLnBrk="0" hangingPunct="1">
              <a:lnSpc>
                <a:spcPct val="99000"/>
              </a:lnSpc>
              <a:spcBef>
                <a:spcPts val="0"/>
              </a:spcBef>
              <a:buFontTx/>
              <a:buNone/>
              <a:defRPr sz="2400" kern="1200">
                <a:solidFill>
                  <a:schemeClr val="accent1"/>
                </a:solidFill>
                <a:latin typeface="+mn-lt"/>
                <a:ea typeface="+mn-ea"/>
                <a:cs typeface="+mn-cs"/>
              </a:defRPr>
            </a:lvl2pPr>
            <a:lvl3pPr marL="256092" indent="-256092" algn="l" defTabSz="1219080" rtl="0" eaLnBrk="1" latinLnBrk="0" hangingPunct="1">
              <a:lnSpc>
                <a:spcPct val="99000"/>
              </a:lnSpc>
              <a:spcBef>
                <a:spcPts val="1600"/>
              </a:spcBef>
              <a:buSzPct val="91000"/>
              <a:buFont typeface="Arial" panose="020B0604020202020204" pitchFamily="34" charset="0"/>
              <a:buChar char="•"/>
              <a:defRPr sz="2400" kern="1200">
                <a:solidFill>
                  <a:schemeClr val="accent1"/>
                </a:solidFill>
                <a:latin typeface="+mn-lt"/>
                <a:ea typeface="+mn-ea"/>
                <a:cs typeface="+mn-cs"/>
              </a:defRPr>
            </a:lvl3pPr>
            <a:lvl4pPr marL="256008" indent="0" algn="l" defTabSz="1219080" rtl="0" eaLnBrk="1" latinLnBrk="0" hangingPunct="1">
              <a:lnSpc>
                <a:spcPct val="99000"/>
              </a:lnSpc>
              <a:spcBef>
                <a:spcPts val="0"/>
              </a:spcBef>
              <a:buFontTx/>
              <a:buNone/>
              <a:defRPr sz="2400" kern="1200">
                <a:solidFill>
                  <a:schemeClr val="accent1"/>
                </a:solidFill>
                <a:latin typeface="+mn-lt"/>
                <a:ea typeface="+mn-ea"/>
                <a:cs typeface="+mn-cs"/>
              </a:defRPr>
            </a:lvl4pPr>
            <a:lvl5pPr marL="256008" indent="-256008" algn="l" defTabSz="1219080" rtl="0" eaLnBrk="1" latinLnBrk="0" hangingPunct="1">
              <a:lnSpc>
                <a:spcPct val="99000"/>
              </a:lnSpc>
              <a:spcBef>
                <a:spcPts val="1200"/>
              </a:spcBef>
              <a:buSzPct val="91000"/>
              <a:buFont typeface="Arial" panose="020B0604020202020204" pitchFamily="34" charset="0"/>
              <a:buChar char="•"/>
              <a:defRPr sz="2400" kern="1200">
                <a:solidFill>
                  <a:schemeClr val="accent1"/>
                </a:solidFill>
                <a:latin typeface="+mn-lt"/>
                <a:ea typeface="+mn-ea"/>
                <a:cs typeface="+mn-cs"/>
              </a:defRPr>
            </a:lvl5pPr>
            <a:lvl6pPr marL="256008" indent="0" algn="l" defTabSz="1219080" rtl="0" eaLnBrk="1" latinLnBrk="0" hangingPunct="1">
              <a:lnSpc>
                <a:spcPct val="99000"/>
              </a:lnSpc>
              <a:spcBef>
                <a:spcPts val="0"/>
              </a:spcBef>
              <a:buSzPct val="91000"/>
              <a:buFontTx/>
              <a:buNone/>
              <a:defRPr sz="2400" kern="1200">
                <a:solidFill>
                  <a:schemeClr val="accent2"/>
                </a:solidFill>
                <a:latin typeface="+mn-lt"/>
                <a:ea typeface="+mn-ea"/>
                <a:cs typeface="+mn-cs"/>
              </a:defRPr>
            </a:lvl6pPr>
            <a:lvl7pPr marL="0" indent="0" algn="l" defTabSz="1219080" rtl="0" eaLnBrk="1" latinLnBrk="0" hangingPunct="1">
              <a:lnSpc>
                <a:spcPct val="99000"/>
              </a:lnSpc>
              <a:spcBef>
                <a:spcPts val="1200"/>
              </a:spcBef>
              <a:buSzPct val="91000"/>
              <a:buFontTx/>
              <a:buNone/>
              <a:defRPr sz="2400" b="1" kern="1200">
                <a:solidFill>
                  <a:schemeClr val="accent2"/>
                </a:solidFill>
                <a:latin typeface="+mn-lt"/>
                <a:ea typeface="+mn-ea"/>
                <a:cs typeface="+mn-cs"/>
              </a:defRPr>
            </a:lvl7pPr>
            <a:lvl8pPr marL="0" indent="0" algn="l" defTabSz="1219080" rtl="0" eaLnBrk="1" latinLnBrk="0" hangingPunct="1">
              <a:lnSpc>
                <a:spcPct val="99000"/>
              </a:lnSpc>
              <a:spcBef>
                <a:spcPts val="0"/>
              </a:spcBef>
              <a:buSzPct val="91000"/>
              <a:buFontTx/>
              <a:buNone/>
              <a:defRPr sz="2400" kern="1200">
                <a:solidFill>
                  <a:schemeClr val="accent2"/>
                </a:solidFill>
                <a:latin typeface="+mn-lt"/>
                <a:ea typeface="+mn-ea"/>
                <a:cs typeface="+mn-cs"/>
              </a:defRPr>
            </a:lvl8pPr>
            <a:lvl9pPr marL="0" indent="0" algn="l" defTabSz="1219080" rtl="0" eaLnBrk="1" latinLnBrk="0" hangingPunct="1">
              <a:lnSpc>
                <a:spcPct val="99000"/>
              </a:lnSpc>
              <a:spcBef>
                <a:spcPts val="1200"/>
              </a:spcBef>
              <a:buSzPct val="91000"/>
              <a:buFontTx/>
              <a:buNone/>
              <a:defRPr sz="2400" i="1" kern="1200">
                <a:solidFill>
                  <a:schemeClr val="accent2"/>
                </a:solidFill>
                <a:latin typeface="+mn-lt"/>
                <a:ea typeface="+mn-ea"/>
                <a:cs typeface="+mn-cs"/>
              </a:defRPr>
            </a:lvl9pPr>
          </a:lstStyle>
          <a:p>
            <a:pPr marL="0" indent="0">
              <a:buNone/>
            </a:pPr>
            <a:r>
              <a:rPr lang="en-US" sz="1200" dirty="0">
                <a:solidFill>
                  <a:schemeClr val="tx1"/>
                </a:solidFill>
                <a:cs typeface="Segoe UI Light" panose="020B0502040204020203" pitchFamily="34" charset="0"/>
              </a:rPr>
              <a:t>Outline key features, capabilities, and known issues within the MCP at the time of release.</a:t>
            </a:r>
            <a:endParaRPr lang="en-US" sz="1200" dirty="0">
              <a:solidFill>
                <a:schemeClr val="tx1"/>
              </a:solidFill>
              <a:cs typeface="Times New Roman" panose="02020603050405020304" pitchFamily="18" charset="0"/>
            </a:endParaRPr>
          </a:p>
          <a:p>
            <a:pPr marL="171244" indent="-171244">
              <a:spcBef>
                <a:spcPts val="0"/>
              </a:spcBef>
              <a:buFont typeface="Symbol" panose="05050102010706020507" pitchFamily="18" charset="2"/>
              <a:buChar char=""/>
            </a:pPr>
            <a:endParaRPr lang="en-US" sz="1200" dirty="0">
              <a:solidFill>
                <a:schemeClr val="tx1"/>
              </a:solidFill>
              <a:cs typeface="Times New Roman" panose="02020603050405020304" pitchFamily="18" charset="0"/>
            </a:endParaRPr>
          </a:p>
          <a:p>
            <a:endParaRPr lang="en-US" sz="1200" dirty="0">
              <a:solidFill>
                <a:schemeClr val="tx1"/>
              </a:solidFill>
              <a:cs typeface="Segoe UI Light" panose="020B0502040204020203" pitchFamily="34" charset="0"/>
            </a:endParaRPr>
          </a:p>
          <a:p>
            <a:endParaRPr lang="en-US" altLang="zh-TW" sz="1200" dirty="0">
              <a:solidFill>
                <a:schemeClr val="tx1"/>
              </a:solidFill>
              <a:cs typeface="Segoe UI Light" panose="020B0502040204020203" pitchFamily="34" charset="0"/>
            </a:endParaRPr>
          </a:p>
        </p:txBody>
      </p:sp>
      <p:sp>
        <p:nvSpPr>
          <p:cNvPr id="17" name="TextBox 16">
            <a:extLst>
              <a:ext uri="{FF2B5EF4-FFF2-40B4-BE49-F238E27FC236}">
                <a16:creationId xmlns:a16="http://schemas.microsoft.com/office/drawing/2014/main" id="{6B62F6AA-AC28-272F-4D0D-86EF514A1E26}"/>
              </a:ext>
            </a:extLst>
          </p:cNvPr>
          <p:cNvSpPr txBox="1"/>
          <p:nvPr/>
        </p:nvSpPr>
        <p:spPr>
          <a:xfrm>
            <a:off x="8547353" y="1363742"/>
            <a:ext cx="3502152" cy="3046988"/>
          </a:xfrm>
          <a:prstGeom prst="rect">
            <a:avLst/>
          </a:prstGeom>
          <a:noFill/>
        </p:spPr>
        <p:txBody>
          <a:bodyPr wrap="square">
            <a:spAutoFit/>
          </a:bodyPr>
          <a:lstStyle/>
          <a:p>
            <a:pPr marL="0" indent="0">
              <a:buNone/>
            </a:pPr>
            <a:endParaRPr lang="en-US" sz="1200" b="1" dirty="0"/>
          </a:p>
          <a:p>
            <a:pPr marL="0" indent="0">
              <a:buNone/>
            </a:pPr>
            <a:r>
              <a:rPr lang="en-US" sz="1200" dirty="0"/>
              <a:t>Technical Support Library:</a:t>
            </a:r>
          </a:p>
          <a:p>
            <a:pPr marL="0" indent="0">
              <a:buNone/>
            </a:pPr>
            <a:endParaRPr lang="en-US" sz="1200" b="1" dirty="0">
              <a:hlinkClick r:id="rId5">
                <a:extLst>
                  <a:ext uri="{A12FA001-AC4F-418D-AE19-62706E023703}">
                    <ahyp:hlinkClr xmlns:ahyp="http://schemas.microsoft.com/office/drawing/2018/hyperlinkcolor" val="tx"/>
                  </a:ext>
                </a:extLst>
              </a:hlinkClick>
            </a:endParaRPr>
          </a:p>
          <a:p>
            <a:pPr marL="0" indent="0">
              <a:buNone/>
            </a:pPr>
            <a:r>
              <a:rPr lang="en-US" sz="1200" dirty="0">
                <a:hlinkClick r:id="rId5">
                  <a:extLst>
                    <a:ext uri="{A12FA001-AC4F-418D-AE19-62706E023703}">
                      <ahyp:hlinkClr xmlns:ahyp="http://schemas.microsoft.com/office/drawing/2018/hyperlinkcolor" val="tx"/>
                    </a:ext>
                  </a:extLst>
                </a:hlinkClick>
              </a:rPr>
              <a:t>GE Grid Solutions - Substation Automation Markham Technical Support Web Library | Powered by Box</a:t>
            </a:r>
            <a:endParaRPr lang="en-US" sz="1200" dirty="0"/>
          </a:p>
          <a:p>
            <a:pPr marL="0" indent="0">
              <a:buNone/>
            </a:pPr>
            <a:endParaRPr lang="en-US" sz="1200" b="1" dirty="0"/>
          </a:p>
          <a:p>
            <a:pPr marL="0" indent="0">
              <a:buNone/>
            </a:pPr>
            <a:r>
              <a:rPr lang="en-US" sz="1200" dirty="0"/>
              <a:t>Product Website:</a:t>
            </a:r>
          </a:p>
          <a:p>
            <a:pPr marL="0" indent="0">
              <a:buNone/>
            </a:pPr>
            <a:endParaRPr lang="en-US" sz="1200" b="1" dirty="0">
              <a:hlinkClick r:id="rId5">
                <a:extLst>
                  <a:ext uri="{A12FA001-AC4F-418D-AE19-62706E023703}">
                    <ahyp:hlinkClr xmlns:ahyp="http://schemas.microsoft.com/office/drawing/2018/hyperlinkcolor" val="tx"/>
                  </a:ext>
                </a:extLst>
              </a:hlinkClick>
            </a:endParaRPr>
          </a:p>
          <a:p>
            <a:pPr marL="0" indent="0">
              <a:buNone/>
            </a:pPr>
            <a:r>
              <a:rPr lang="en-US" sz="1200" dirty="0">
                <a:hlinkClick r:id="rId6">
                  <a:extLst>
                    <a:ext uri="{A12FA001-AC4F-418D-AE19-62706E023703}">
                      <ahyp:hlinkClr xmlns:ahyp="http://schemas.microsoft.com/office/drawing/2018/hyperlinkcolor" val="tx"/>
                    </a:ext>
                  </a:extLst>
                </a:hlinkClick>
              </a:rPr>
              <a:t>https://www.gegridsolutions.com/multilin/catalog/g500.htm</a:t>
            </a:r>
            <a:endParaRPr lang="en-US" sz="1200" dirty="0"/>
          </a:p>
          <a:p>
            <a:pPr marL="0" indent="0">
              <a:buNone/>
            </a:pPr>
            <a:endParaRPr lang="en-US" sz="1200" b="1" dirty="0"/>
          </a:p>
          <a:p>
            <a:pPr marL="0" indent="0">
              <a:buNone/>
            </a:pPr>
            <a:r>
              <a:rPr lang="en-US" sz="1200" dirty="0"/>
              <a:t>Online Store:</a:t>
            </a:r>
          </a:p>
          <a:p>
            <a:pPr marL="0" indent="0">
              <a:buNone/>
            </a:pPr>
            <a:endParaRPr lang="en-US" sz="1200" b="1" dirty="0"/>
          </a:p>
          <a:p>
            <a:pPr marL="0" indent="0">
              <a:buNone/>
            </a:pPr>
            <a:r>
              <a:rPr lang="en-US" sz="1200" dirty="0">
                <a:hlinkClick r:id="rId7">
                  <a:extLst>
                    <a:ext uri="{A12FA001-AC4F-418D-AE19-62706E023703}">
                      <ahyp:hlinkClr xmlns:ahyp="http://schemas.microsoft.com/office/drawing/2018/hyperlinkcolor" val="tx"/>
                    </a:ext>
                  </a:extLst>
                </a:hlinkClick>
              </a:rPr>
              <a:t>https://store.gegridsolutions.com/ViewProduct.aspx?Model=G500</a:t>
            </a:r>
            <a:endParaRPr lang="en-US" sz="1200" dirty="0"/>
          </a:p>
        </p:txBody>
      </p:sp>
      <p:sp>
        <p:nvSpPr>
          <p:cNvPr id="25" name="Footer Placeholder 2">
            <a:extLst>
              <a:ext uri="{FF2B5EF4-FFF2-40B4-BE49-F238E27FC236}">
                <a16:creationId xmlns:a16="http://schemas.microsoft.com/office/drawing/2014/main" id="{4D21A7A1-72E5-CECB-443E-F92ADFCDF083}"/>
              </a:ext>
            </a:extLst>
          </p:cNvPr>
          <p:cNvSpPr>
            <a:spLocks noGrp="1"/>
          </p:cNvSpPr>
          <p:nvPr>
            <p:ph type="ftr" sz="quarter" idx="11"/>
          </p:nvPr>
        </p:nvSpPr>
        <p:spPr>
          <a:xfrm>
            <a:off x="103910" y="6611904"/>
            <a:ext cx="10248900" cy="244653"/>
          </a:xfrm>
        </p:spPr>
        <p:txBody>
          <a:bodyPr vert="horz" lIns="0" tIns="0" rIns="0" bIns="0" rtlCol="0" anchor="t" anchorCtr="0">
            <a:normAutofit/>
          </a:bodyPr>
          <a:lstStyle/>
          <a:p>
            <a:pPr>
              <a:spcAft>
                <a:spcPts val="600"/>
              </a:spcAft>
            </a:pPr>
            <a:r>
              <a:rPr lang="en-US" sz="1000" kern="1200" dirty="0">
                <a:solidFill>
                  <a:schemeClr val="tx1"/>
                </a:solidFill>
              </a:rPr>
              <a:t>2050 – G500 INITIAL SETUP</a:t>
            </a:r>
          </a:p>
        </p:txBody>
      </p:sp>
      <p:sp>
        <p:nvSpPr>
          <p:cNvPr id="2" name="Rectangle 1">
            <a:extLst>
              <a:ext uri="{FF2B5EF4-FFF2-40B4-BE49-F238E27FC236}">
                <a16:creationId xmlns:a16="http://schemas.microsoft.com/office/drawing/2014/main" id="{BE3D20CF-A5C4-6E7E-6F8F-3388580EB437}"/>
              </a:ext>
            </a:extLst>
          </p:cNvPr>
          <p:cNvSpPr/>
          <p:nvPr/>
        </p:nvSpPr>
        <p:spPr>
          <a:xfrm>
            <a:off x="0" y="6518847"/>
            <a:ext cx="12192000" cy="3391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CA">
              <a:solidFill>
                <a:schemeClr val="tx1"/>
              </a:solidFill>
            </a:endParaRPr>
          </a:p>
        </p:txBody>
      </p:sp>
      <p:pic>
        <p:nvPicPr>
          <p:cNvPr id="4" name="Picture 3">
            <a:extLst>
              <a:ext uri="{FF2B5EF4-FFF2-40B4-BE49-F238E27FC236}">
                <a16:creationId xmlns:a16="http://schemas.microsoft.com/office/drawing/2014/main" id="{0020F797-56E8-BB74-07C4-F6E606959E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77606" y="6556830"/>
            <a:ext cx="590585" cy="242291"/>
          </a:xfrm>
          <a:prstGeom prst="rect">
            <a:avLst/>
          </a:prstGeom>
        </p:spPr>
      </p:pic>
      <p:sp>
        <p:nvSpPr>
          <p:cNvPr id="5" name="TextBox 4">
            <a:extLst>
              <a:ext uri="{FF2B5EF4-FFF2-40B4-BE49-F238E27FC236}">
                <a16:creationId xmlns:a16="http://schemas.microsoft.com/office/drawing/2014/main" id="{328DD2F0-DE8B-FB74-EDF7-FB3117FFC826}"/>
              </a:ext>
            </a:extLst>
          </p:cNvPr>
          <p:cNvSpPr txBox="1"/>
          <p:nvPr/>
        </p:nvSpPr>
        <p:spPr>
          <a:xfrm>
            <a:off x="296966" y="6558598"/>
            <a:ext cx="6097424" cy="246221"/>
          </a:xfrm>
          <a:prstGeom prst="rect">
            <a:avLst/>
          </a:prstGeom>
          <a:noFill/>
        </p:spPr>
        <p:txBody>
          <a:bodyPr wrap="square">
            <a:spAutoFit/>
          </a:bodyPr>
          <a:lstStyle/>
          <a:p>
            <a:r>
              <a:rPr lang="en-US" sz="1000" dirty="0">
                <a:solidFill>
                  <a:schemeClr val="bg1"/>
                </a:solidFill>
              </a:rPr>
              <a:t>G500 INITIAL SETUP</a:t>
            </a:r>
          </a:p>
        </p:txBody>
      </p:sp>
    </p:spTree>
    <p:extLst>
      <p:ext uri="{BB962C8B-B14F-4D97-AF65-F5344CB8AC3E}">
        <p14:creationId xmlns:p14="http://schemas.microsoft.com/office/powerpoint/2010/main" val="3473345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44C2D7D-6032-6E28-4574-95591EA73AFB}"/>
              </a:ext>
            </a:extLst>
          </p:cNvPr>
          <p:cNvSpPr>
            <a:spLocks noGrp="1"/>
          </p:cNvSpPr>
          <p:nvPr>
            <p:ph type="title"/>
          </p:nvPr>
        </p:nvSpPr>
        <p:spPr>
          <a:xfrm>
            <a:off x="372938" y="366013"/>
            <a:ext cx="9578915" cy="457020"/>
          </a:xfrm>
        </p:spPr>
        <p:txBody>
          <a:bodyPr vert="horz" lIns="0" tIns="0" rIns="0" bIns="0" rtlCol="0" anchor="t" anchorCtr="0">
            <a:noAutofit/>
          </a:bodyPr>
          <a:lstStyle/>
          <a:p>
            <a:r>
              <a:rPr lang="en-US" dirty="0"/>
              <a:t>G500 Interface Options</a:t>
            </a:r>
            <a:br>
              <a:rPr lang="en-US" dirty="0"/>
            </a:br>
            <a:endParaRPr lang="en-US" dirty="0"/>
          </a:p>
        </p:txBody>
      </p:sp>
      <p:sp>
        <p:nvSpPr>
          <p:cNvPr id="2" name="Text Placeholder 2">
            <a:extLst>
              <a:ext uri="{FF2B5EF4-FFF2-40B4-BE49-F238E27FC236}">
                <a16:creationId xmlns:a16="http://schemas.microsoft.com/office/drawing/2014/main" id="{8957C68F-450A-AC3A-7385-25130727166A}"/>
              </a:ext>
            </a:extLst>
          </p:cNvPr>
          <p:cNvSpPr>
            <a:spLocks noGrp="1"/>
          </p:cNvSpPr>
          <p:nvPr>
            <p:ph type="body" sz="quarter" idx="4294967295"/>
          </p:nvPr>
        </p:nvSpPr>
        <p:spPr>
          <a:xfrm>
            <a:off x="372346" y="1410390"/>
            <a:ext cx="7410445" cy="5081597"/>
          </a:xfrm>
        </p:spPr>
        <p:txBody>
          <a:bodyPr/>
          <a:lstStyle/>
          <a:p>
            <a:pPr marL="342900" indent="-342900">
              <a:buFont typeface="+mj-lt"/>
              <a:buAutoNum type="arabicPeriod"/>
            </a:pPr>
            <a:r>
              <a:rPr lang="en-US" sz="1400" b="1" dirty="0">
                <a:solidFill>
                  <a:schemeClr val="tx1"/>
                </a:solidFill>
                <a:latin typeface="+mn-lt"/>
              </a:rPr>
              <a:t>Local KVM (Keyboard, Video and Mouse) :</a:t>
            </a:r>
          </a:p>
          <a:p>
            <a:pPr marL="514350" lvl="1" indent="-342900"/>
            <a:r>
              <a:rPr lang="en-US" sz="1400" dirty="0">
                <a:solidFill>
                  <a:schemeClr val="tx1"/>
                </a:solidFill>
                <a:latin typeface="+mn-lt"/>
                <a:cs typeface="Segoe UI Light" panose="020B0502040204020203" pitchFamily="34" charset="0"/>
              </a:rPr>
              <a:t>Connect the Display Port to a monitor with a display cable.</a:t>
            </a:r>
          </a:p>
          <a:p>
            <a:pPr marL="514350" lvl="1" indent="-342900"/>
            <a:r>
              <a:rPr lang="en-US" sz="1400" dirty="0">
                <a:solidFill>
                  <a:schemeClr val="tx1"/>
                </a:solidFill>
                <a:latin typeface="+mn-lt"/>
                <a:cs typeface="Segoe UI Light" panose="020B0502040204020203" pitchFamily="34" charset="0"/>
              </a:rPr>
              <a:t>Connect a keyboard and mouse to any of the USB ports.</a:t>
            </a:r>
          </a:p>
          <a:p>
            <a:pPr lvl="1" indent="0">
              <a:buNone/>
            </a:pPr>
            <a:endParaRPr lang="en-US" sz="1400" dirty="0">
              <a:solidFill>
                <a:schemeClr val="tx1"/>
              </a:solidFill>
              <a:latin typeface="+mn-lt"/>
              <a:cs typeface="Segoe UI Light" panose="020B0502040204020203" pitchFamily="34" charset="0"/>
            </a:endParaRPr>
          </a:p>
          <a:p>
            <a:endParaRPr lang="en-US" sz="1400" b="1" dirty="0">
              <a:solidFill>
                <a:schemeClr val="tx1"/>
              </a:solidFill>
              <a:latin typeface="+mn-lt"/>
              <a:cs typeface="Segoe UI Light" panose="020B0502040204020203" pitchFamily="34" charset="0"/>
            </a:endParaRPr>
          </a:p>
          <a:p>
            <a:pPr marL="342900" indent="-342900">
              <a:buFont typeface="+mj-lt"/>
              <a:buAutoNum type="arabicPeriod" startAt="2"/>
            </a:pPr>
            <a:r>
              <a:rPr lang="en-US" altLang="zh-TW" sz="1400" b="1" dirty="0">
                <a:solidFill>
                  <a:schemeClr val="tx1"/>
                </a:solidFill>
                <a:latin typeface="+mn-lt"/>
              </a:rPr>
              <a:t>Maintenance </a:t>
            </a:r>
            <a:r>
              <a:rPr lang="en-US" sz="1400" b="1" dirty="0">
                <a:solidFill>
                  <a:schemeClr val="tx1"/>
                </a:solidFill>
                <a:latin typeface="+mn-lt"/>
              </a:rPr>
              <a:t>Ethernet Port:</a:t>
            </a:r>
          </a:p>
          <a:p>
            <a:pPr marL="514350" lvl="1" indent="-342900"/>
            <a:r>
              <a:rPr lang="en-US" sz="1400" dirty="0">
                <a:solidFill>
                  <a:schemeClr val="tx1"/>
                </a:solidFill>
                <a:latin typeface="+mn-lt"/>
              </a:rPr>
              <a:t>100/1000 Base-T Maintenance Ethernet Port accessible via front of the unit.</a:t>
            </a:r>
          </a:p>
          <a:p>
            <a:pPr marL="514350" lvl="1" indent="-342900"/>
            <a:r>
              <a:rPr lang="en-US" sz="1400" dirty="0">
                <a:solidFill>
                  <a:schemeClr val="tx1"/>
                </a:solidFill>
                <a:latin typeface="+mn-lt"/>
              </a:rPr>
              <a:t>Default IP address: 192.168.168.81</a:t>
            </a:r>
          </a:p>
          <a:p>
            <a:pPr marL="514350" lvl="1" indent="-342900"/>
            <a:endParaRPr lang="en-US" sz="1400" dirty="0">
              <a:solidFill>
                <a:schemeClr val="tx1"/>
              </a:solidFill>
              <a:latin typeface="+mn-lt"/>
            </a:endParaRPr>
          </a:p>
          <a:p>
            <a:endParaRPr lang="en-US" altLang="zh-TW" sz="1400" dirty="0">
              <a:solidFill>
                <a:schemeClr val="tx1"/>
              </a:solidFill>
              <a:latin typeface="+mn-lt"/>
              <a:cs typeface="Segoe UI Light" panose="020B0502040204020203" pitchFamily="34" charset="0"/>
            </a:endParaRPr>
          </a:p>
          <a:p>
            <a:pPr marL="342900" indent="-342900">
              <a:buFont typeface="+mj-lt"/>
              <a:buAutoNum type="arabicPeriod" startAt="3"/>
            </a:pPr>
            <a:r>
              <a:rPr lang="en-US" altLang="zh-TW" sz="1400" b="1" dirty="0">
                <a:solidFill>
                  <a:schemeClr val="tx1"/>
                </a:solidFill>
                <a:latin typeface="+mn-lt"/>
              </a:rPr>
              <a:t>Serial Maintenance Port: </a:t>
            </a:r>
          </a:p>
          <a:p>
            <a:pPr marL="514350" lvl="1" indent="-342900"/>
            <a:r>
              <a:rPr lang="en-US" sz="1400" dirty="0">
                <a:solidFill>
                  <a:schemeClr val="tx1"/>
                </a:solidFill>
                <a:latin typeface="+mn-lt"/>
                <a:cs typeface="Segoe UI Light" panose="020B0502040204020203" pitchFamily="34" charset="0"/>
              </a:rPr>
              <a:t>USB 2.0 type B serial console port on the front of chassis.</a:t>
            </a:r>
          </a:p>
          <a:p>
            <a:pPr marL="514350" lvl="1" indent="-342900"/>
            <a:r>
              <a:rPr lang="en-US" sz="1400" dirty="0">
                <a:solidFill>
                  <a:schemeClr val="tx1"/>
                </a:solidFill>
                <a:latin typeface="+mn-lt"/>
                <a:cs typeface="Segoe UI Light" panose="020B0502040204020203" pitchFamily="34" charset="0"/>
              </a:rPr>
              <a:t>First time users will have to install the required USB serial drivers from GE. </a:t>
            </a:r>
          </a:p>
          <a:p>
            <a:pPr marL="514350" lvl="1" indent="-342900"/>
            <a:r>
              <a:rPr lang="en-US" sz="1400" dirty="0">
                <a:solidFill>
                  <a:schemeClr val="tx1"/>
                </a:solidFill>
                <a:latin typeface="+mn-lt"/>
                <a:cs typeface="Segoe UI Light" panose="020B0502040204020203" pitchFamily="34" charset="0"/>
              </a:rPr>
              <a:t>Allows access to Console for debug.</a:t>
            </a:r>
          </a:p>
          <a:p>
            <a:pPr marL="514350" lvl="1" indent="-342900"/>
            <a:r>
              <a:rPr lang="en-US" sz="1400" dirty="0">
                <a:solidFill>
                  <a:schemeClr val="tx1"/>
                </a:solidFill>
                <a:latin typeface="+mn-lt"/>
                <a:cs typeface="Segoe UI Light" panose="020B0502040204020203" pitchFamily="34" charset="0"/>
              </a:rPr>
              <a:t>Default settings - 115k baud rate, 8 data bits, no parity and 1 stop bit (abbreviated as 115200 8N1).</a:t>
            </a:r>
          </a:p>
          <a:p>
            <a:endParaRPr lang="en-US" altLang="zh-TW" sz="1400" dirty="0">
              <a:solidFill>
                <a:schemeClr val="tx2"/>
              </a:solidFill>
              <a:latin typeface="+mn-lt"/>
              <a:cs typeface="Segoe UI Light" panose="020B0502040204020203" pitchFamily="34" charset="0"/>
            </a:endParaRPr>
          </a:p>
        </p:txBody>
      </p:sp>
      <p:pic>
        <p:nvPicPr>
          <p:cNvPr id="10" name="Picture 9">
            <a:extLst>
              <a:ext uri="{FF2B5EF4-FFF2-40B4-BE49-F238E27FC236}">
                <a16:creationId xmlns:a16="http://schemas.microsoft.com/office/drawing/2014/main" id="{5D15DDE6-9C18-19E3-DC73-CA03DF75416A}"/>
              </a:ext>
            </a:extLst>
          </p:cNvPr>
          <p:cNvPicPr>
            <a:picLocks noChangeAspect="1"/>
          </p:cNvPicPr>
          <p:nvPr/>
        </p:nvPicPr>
        <p:blipFill>
          <a:blip r:embed="rId3"/>
          <a:stretch>
            <a:fillRect/>
          </a:stretch>
        </p:blipFill>
        <p:spPr>
          <a:xfrm>
            <a:off x="9090674" y="3035566"/>
            <a:ext cx="1316110" cy="977112"/>
          </a:xfrm>
          <a:prstGeom prst="rect">
            <a:avLst/>
          </a:prstGeom>
          <a:ln>
            <a:noFill/>
          </a:ln>
          <a:effectLst>
            <a:softEdge rad="112500"/>
          </a:effectLst>
        </p:spPr>
      </p:pic>
      <p:pic>
        <p:nvPicPr>
          <p:cNvPr id="19" name="Picture 18">
            <a:extLst>
              <a:ext uri="{FF2B5EF4-FFF2-40B4-BE49-F238E27FC236}">
                <a16:creationId xmlns:a16="http://schemas.microsoft.com/office/drawing/2014/main" id="{49925711-5CE9-5DB4-563C-798B89D22E34}"/>
              </a:ext>
            </a:extLst>
          </p:cNvPr>
          <p:cNvPicPr>
            <a:picLocks noChangeAspect="1"/>
          </p:cNvPicPr>
          <p:nvPr/>
        </p:nvPicPr>
        <p:blipFill>
          <a:blip r:embed="rId4"/>
          <a:stretch>
            <a:fillRect/>
          </a:stretch>
        </p:blipFill>
        <p:spPr>
          <a:xfrm>
            <a:off x="9076355" y="4840287"/>
            <a:ext cx="1316110" cy="895687"/>
          </a:xfrm>
          <a:prstGeom prst="rect">
            <a:avLst/>
          </a:prstGeom>
          <a:ln>
            <a:noFill/>
          </a:ln>
          <a:effectLst>
            <a:softEdge rad="112500"/>
          </a:effectLst>
        </p:spPr>
      </p:pic>
      <p:sp>
        <p:nvSpPr>
          <p:cNvPr id="3" name="Text Placeholder 3">
            <a:extLst>
              <a:ext uri="{FF2B5EF4-FFF2-40B4-BE49-F238E27FC236}">
                <a16:creationId xmlns:a16="http://schemas.microsoft.com/office/drawing/2014/main" id="{5BD976A0-B6EB-6459-A9CF-635C0CB4E3E5}"/>
              </a:ext>
            </a:extLst>
          </p:cNvPr>
          <p:cNvSpPr txBox="1">
            <a:spLocks/>
          </p:cNvSpPr>
          <p:nvPr/>
        </p:nvSpPr>
        <p:spPr>
          <a:xfrm>
            <a:off x="317113" y="869972"/>
            <a:ext cx="8207056" cy="493479"/>
          </a:xfrm>
          <a:prstGeom prst="rect">
            <a:avLst/>
          </a:prstGeom>
        </p:spPr>
        <p:txBody>
          <a:bodyPr/>
          <a:lstStyle>
            <a:lvl1pPr marL="0" indent="0" algn="l" defTabSz="1219080" rtl="0" eaLnBrk="1" latinLnBrk="0" hangingPunct="1">
              <a:lnSpc>
                <a:spcPct val="99000"/>
              </a:lnSpc>
              <a:spcBef>
                <a:spcPts val="1867"/>
              </a:spcBef>
              <a:spcAft>
                <a:spcPts val="0"/>
              </a:spcAft>
              <a:buFontTx/>
              <a:buNone/>
              <a:defRPr sz="3600" kern="1200" baseline="0">
                <a:solidFill>
                  <a:schemeClr val="accent1"/>
                </a:solidFill>
                <a:latin typeface="+mn-lt"/>
                <a:ea typeface="+mn-ea"/>
                <a:cs typeface="+mn-cs"/>
              </a:defRPr>
            </a:lvl1pPr>
            <a:lvl2pPr marL="256008" indent="0" algn="l" defTabSz="1219080" rtl="0" eaLnBrk="1" latinLnBrk="0" hangingPunct="1">
              <a:lnSpc>
                <a:spcPct val="99000"/>
              </a:lnSpc>
              <a:spcBef>
                <a:spcPts val="0"/>
              </a:spcBef>
              <a:buFontTx/>
              <a:buNone/>
              <a:defRPr sz="2400" kern="1200">
                <a:solidFill>
                  <a:schemeClr val="bg1"/>
                </a:solidFill>
                <a:latin typeface="+mn-lt"/>
                <a:ea typeface="+mn-ea"/>
                <a:cs typeface="+mn-cs"/>
              </a:defRPr>
            </a:lvl2pPr>
            <a:lvl3pPr marL="0" indent="0" algn="l" defTabSz="1219080" rtl="0" eaLnBrk="1" latinLnBrk="0" hangingPunct="1">
              <a:lnSpc>
                <a:spcPct val="99000"/>
              </a:lnSpc>
              <a:spcBef>
                <a:spcPts val="1600"/>
              </a:spcBef>
              <a:buSzPct val="91000"/>
              <a:buFontTx/>
              <a:buNone/>
              <a:defRPr sz="2400" kern="1200">
                <a:solidFill>
                  <a:schemeClr val="bg1"/>
                </a:solidFill>
                <a:latin typeface="+mn-lt"/>
                <a:ea typeface="+mn-ea"/>
                <a:cs typeface="+mn-cs"/>
              </a:defRPr>
            </a:lvl3pPr>
            <a:lvl4pPr marL="256008" indent="0" algn="l" defTabSz="1219080" rtl="0" eaLnBrk="1" latinLnBrk="0" hangingPunct="1">
              <a:lnSpc>
                <a:spcPct val="99000"/>
              </a:lnSpc>
              <a:spcBef>
                <a:spcPts val="0"/>
              </a:spcBef>
              <a:buFontTx/>
              <a:buNone/>
              <a:defRPr sz="2400" kern="1200">
                <a:solidFill>
                  <a:schemeClr val="bg1"/>
                </a:solidFill>
                <a:latin typeface="+mn-lt"/>
                <a:ea typeface="+mn-ea"/>
                <a:cs typeface="+mn-cs"/>
              </a:defRPr>
            </a:lvl4pPr>
            <a:lvl5pPr marL="0" indent="0" algn="l" defTabSz="1219080" rtl="0" eaLnBrk="1" latinLnBrk="0" hangingPunct="1">
              <a:lnSpc>
                <a:spcPct val="99000"/>
              </a:lnSpc>
              <a:spcBef>
                <a:spcPts val="1200"/>
              </a:spcBef>
              <a:buSzPct val="91000"/>
              <a:buFontTx/>
              <a:buNone/>
              <a:defRPr sz="2400" kern="1200">
                <a:solidFill>
                  <a:schemeClr val="bg1"/>
                </a:solidFill>
                <a:latin typeface="+mn-lt"/>
                <a:ea typeface="+mn-ea"/>
                <a:cs typeface="+mn-cs"/>
              </a:defRPr>
            </a:lvl5pPr>
            <a:lvl6pPr marL="256008" indent="0" algn="l" defTabSz="1219080" rtl="0" eaLnBrk="1" latinLnBrk="0" hangingPunct="1">
              <a:lnSpc>
                <a:spcPct val="99000"/>
              </a:lnSpc>
              <a:spcBef>
                <a:spcPts val="0"/>
              </a:spcBef>
              <a:buSzPct val="91000"/>
              <a:buFontTx/>
              <a:buNone/>
              <a:defRPr sz="2400" kern="1200">
                <a:solidFill>
                  <a:schemeClr val="accent2"/>
                </a:solidFill>
                <a:latin typeface="+mn-lt"/>
                <a:ea typeface="+mn-ea"/>
                <a:cs typeface="+mn-cs"/>
              </a:defRPr>
            </a:lvl6pPr>
            <a:lvl7pPr marL="0" indent="0" algn="l" defTabSz="1219080" rtl="0" eaLnBrk="1" latinLnBrk="0" hangingPunct="1">
              <a:lnSpc>
                <a:spcPct val="99000"/>
              </a:lnSpc>
              <a:spcBef>
                <a:spcPts val="1200"/>
              </a:spcBef>
              <a:buSzPct val="91000"/>
              <a:buFontTx/>
              <a:buNone/>
              <a:defRPr sz="2400" b="1" kern="1200">
                <a:solidFill>
                  <a:schemeClr val="accent2"/>
                </a:solidFill>
                <a:latin typeface="+mn-lt"/>
                <a:ea typeface="+mn-ea"/>
                <a:cs typeface="+mn-cs"/>
              </a:defRPr>
            </a:lvl7pPr>
            <a:lvl8pPr marL="0" indent="0" algn="l" defTabSz="1219080" rtl="0" eaLnBrk="1" latinLnBrk="0" hangingPunct="1">
              <a:lnSpc>
                <a:spcPct val="99000"/>
              </a:lnSpc>
              <a:spcBef>
                <a:spcPts val="0"/>
              </a:spcBef>
              <a:buSzPct val="91000"/>
              <a:buFontTx/>
              <a:buNone/>
              <a:defRPr sz="2400" kern="1200">
                <a:solidFill>
                  <a:schemeClr val="accent2"/>
                </a:solidFill>
                <a:latin typeface="+mn-lt"/>
                <a:ea typeface="+mn-ea"/>
                <a:cs typeface="+mn-cs"/>
              </a:defRPr>
            </a:lvl8pPr>
            <a:lvl9pPr marL="0" indent="0" algn="l" defTabSz="1219080" rtl="0" eaLnBrk="1" latinLnBrk="0" hangingPunct="1">
              <a:lnSpc>
                <a:spcPct val="99000"/>
              </a:lnSpc>
              <a:spcBef>
                <a:spcPts val="1200"/>
              </a:spcBef>
              <a:buSzPct val="91000"/>
              <a:buFontTx/>
              <a:buNone/>
              <a:defRPr sz="2400" i="1" kern="1200">
                <a:solidFill>
                  <a:schemeClr val="accent2"/>
                </a:solidFill>
                <a:latin typeface="+mn-lt"/>
                <a:ea typeface="+mn-ea"/>
                <a:cs typeface="+mn-cs"/>
              </a:defRPr>
            </a:lvl9pPr>
          </a:lstStyle>
          <a:p>
            <a:r>
              <a:rPr lang="en-US" sz="1199" dirty="0">
                <a:solidFill>
                  <a:schemeClr val="tx1"/>
                </a:solidFill>
              </a:rPr>
              <a:t>The following connection / interface options are available after G500 first power up: </a:t>
            </a:r>
          </a:p>
        </p:txBody>
      </p:sp>
      <p:grpSp>
        <p:nvGrpSpPr>
          <p:cNvPr id="30" name="Group 29">
            <a:extLst>
              <a:ext uri="{FF2B5EF4-FFF2-40B4-BE49-F238E27FC236}">
                <a16:creationId xmlns:a16="http://schemas.microsoft.com/office/drawing/2014/main" id="{4E7B3943-87F3-5F54-17CE-94701D0BF21A}"/>
              </a:ext>
            </a:extLst>
          </p:cNvPr>
          <p:cNvGrpSpPr/>
          <p:nvPr/>
        </p:nvGrpSpPr>
        <p:grpSpPr>
          <a:xfrm>
            <a:off x="7956041" y="1485508"/>
            <a:ext cx="3556737" cy="722449"/>
            <a:chOff x="7783894" y="1365929"/>
            <a:chExt cx="7122273" cy="1446685"/>
          </a:xfrm>
        </p:grpSpPr>
        <p:pic>
          <p:nvPicPr>
            <p:cNvPr id="11" name="Picture 10">
              <a:extLst>
                <a:ext uri="{FF2B5EF4-FFF2-40B4-BE49-F238E27FC236}">
                  <a16:creationId xmlns:a16="http://schemas.microsoft.com/office/drawing/2014/main" id="{0A9EA78A-6623-6FB6-FE8D-F24CF296AA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3894" y="1452576"/>
              <a:ext cx="821863" cy="616398"/>
            </a:xfrm>
            <a:prstGeom prst="rect">
              <a:avLst/>
            </a:prstGeom>
            <a:ln>
              <a:noFill/>
            </a:ln>
          </p:spPr>
        </p:pic>
        <p:sp>
          <p:nvSpPr>
            <p:cNvPr id="5" name="Rectangle 4">
              <a:extLst>
                <a:ext uri="{FF2B5EF4-FFF2-40B4-BE49-F238E27FC236}">
                  <a16:creationId xmlns:a16="http://schemas.microsoft.com/office/drawing/2014/main" id="{02545242-BF08-845C-1CEB-AB09F4406ACF}"/>
                </a:ext>
              </a:extLst>
            </p:cNvPr>
            <p:cNvSpPr/>
            <p:nvPr/>
          </p:nvSpPr>
          <p:spPr>
            <a:xfrm>
              <a:off x="11366997" y="1365929"/>
              <a:ext cx="3539170" cy="1446685"/>
            </a:xfrm>
            <a:prstGeom prst="rect">
              <a:avLst/>
            </a:prstGeom>
            <a:noFill/>
            <a:ln>
              <a:noFill/>
            </a:ln>
            <a:scene3d>
              <a:camera prst="perspectiveHeroicExtremeLeftFacing"/>
              <a:lightRig rig="threePt" dir="t"/>
            </a:scene3d>
          </p:spPr>
          <p:txBody>
            <a:bodyPr wrap="square" lIns="45664" tIns="22832" rIns="45664" bIns="22832">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395" b="1" dirty="0">
                  <a:ln/>
                  <a:solidFill>
                    <a:schemeClr val="accent3"/>
                  </a:solidFill>
                </a:rPr>
                <a:t>KVM</a:t>
              </a:r>
            </a:p>
          </p:txBody>
        </p:sp>
        <p:cxnSp>
          <p:nvCxnSpPr>
            <p:cNvPr id="12" name="Straight Connector 11">
              <a:extLst>
                <a:ext uri="{FF2B5EF4-FFF2-40B4-BE49-F238E27FC236}">
                  <a16:creationId xmlns:a16="http://schemas.microsoft.com/office/drawing/2014/main" id="{E464856B-6ADF-553C-1E42-25E96E1FED92}"/>
                </a:ext>
              </a:extLst>
            </p:cNvPr>
            <p:cNvCxnSpPr>
              <a:cxnSpLocks/>
            </p:cNvCxnSpPr>
            <p:nvPr/>
          </p:nvCxnSpPr>
          <p:spPr>
            <a:xfrm flipH="1">
              <a:off x="10599709" y="1564060"/>
              <a:ext cx="74756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32A14E8-0F98-BF96-9E6A-68D75D708CD8}"/>
                </a:ext>
              </a:extLst>
            </p:cNvPr>
            <p:cNvSpPr/>
            <p:nvPr/>
          </p:nvSpPr>
          <p:spPr>
            <a:xfrm>
              <a:off x="7808104" y="1404839"/>
              <a:ext cx="3539170" cy="523112"/>
            </a:xfrm>
            <a:prstGeom prst="rect">
              <a:avLst/>
            </a:prstGeom>
            <a:noFill/>
            <a:ln>
              <a:noFill/>
            </a:ln>
            <a:scene3d>
              <a:camera prst="perspectiveHeroicExtremeRightFacing"/>
              <a:lightRig rig="threePt" dir="t"/>
            </a:scene3d>
          </p:spPr>
          <p:txBody>
            <a:bodyPr wrap="square" lIns="45664" tIns="22832" rIns="45664" bIns="22832">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398" b="1" dirty="0">
                  <a:ln/>
                  <a:solidFill>
                    <a:schemeClr val="accent3"/>
                  </a:solidFill>
                </a:rPr>
                <a:t>KEYBOARD</a:t>
              </a:r>
            </a:p>
          </p:txBody>
        </p:sp>
        <p:cxnSp>
          <p:nvCxnSpPr>
            <p:cNvPr id="23" name="Straight Connector 22">
              <a:extLst>
                <a:ext uri="{FF2B5EF4-FFF2-40B4-BE49-F238E27FC236}">
                  <a16:creationId xmlns:a16="http://schemas.microsoft.com/office/drawing/2014/main" id="{39AE54E0-D612-74C1-7118-A2F1F16DE7E3}"/>
                </a:ext>
              </a:extLst>
            </p:cNvPr>
            <p:cNvCxnSpPr/>
            <p:nvPr/>
          </p:nvCxnSpPr>
          <p:spPr>
            <a:xfrm>
              <a:off x="11326367" y="1564060"/>
              <a:ext cx="0" cy="95174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60F689-2305-7738-1853-7E206FC1019B}"/>
                </a:ext>
              </a:extLst>
            </p:cNvPr>
            <p:cNvCxnSpPr>
              <a:cxnSpLocks/>
            </p:cNvCxnSpPr>
            <p:nvPr/>
          </p:nvCxnSpPr>
          <p:spPr>
            <a:xfrm flipV="1">
              <a:off x="11297693" y="2034447"/>
              <a:ext cx="696120" cy="125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57FC4533-71A1-16F8-E7A0-BCD48B46DAE9}"/>
                </a:ext>
              </a:extLst>
            </p:cNvPr>
            <p:cNvSpPr/>
            <p:nvPr/>
          </p:nvSpPr>
          <p:spPr>
            <a:xfrm>
              <a:off x="7862113" y="1772892"/>
              <a:ext cx="3539170" cy="523112"/>
            </a:xfrm>
            <a:prstGeom prst="rect">
              <a:avLst/>
            </a:prstGeom>
            <a:noFill/>
            <a:ln>
              <a:noFill/>
            </a:ln>
            <a:scene3d>
              <a:camera prst="perspectiveHeroicExtremeRightFacing"/>
              <a:lightRig rig="threePt" dir="t"/>
            </a:scene3d>
          </p:spPr>
          <p:txBody>
            <a:bodyPr wrap="square" lIns="45664" tIns="22832" rIns="45664" bIns="22832">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398" b="1" dirty="0">
                  <a:ln/>
                  <a:solidFill>
                    <a:schemeClr val="accent3"/>
                  </a:solidFill>
                </a:rPr>
                <a:t>VIDEO</a:t>
              </a:r>
            </a:p>
          </p:txBody>
        </p:sp>
        <p:sp>
          <p:nvSpPr>
            <p:cNvPr id="27" name="Rectangle 26">
              <a:extLst>
                <a:ext uri="{FF2B5EF4-FFF2-40B4-BE49-F238E27FC236}">
                  <a16:creationId xmlns:a16="http://schemas.microsoft.com/office/drawing/2014/main" id="{32689065-DEE6-A9A1-1EDE-283BE080B066}"/>
                </a:ext>
              </a:extLst>
            </p:cNvPr>
            <p:cNvSpPr/>
            <p:nvPr/>
          </p:nvSpPr>
          <p:spPr>
            <a:xfrm>
              <a:off x="7940329" y="2176456"/>
              <a:ext cx="3539170" cy="523112"/>
            </a:xfrm>
            <a:prstGeom prst="rect">
              <a:avLst/>
            </a:prstGeom>
            <a:noFill/>
            <a:ln>
              <a:noFill/>
            </a:ln>
            <a:scene3d>
              <a:camera prst="perspectiveHeroicExtremeRightFacing"/>
              <a:lightRig rig="threePt" dir="t"/>
            </a:scene3d>
          </p:spPr>
          <p:txBody>
            <a:bodyPr wrap="square" lIns="45664" tIns="22832" rIns="45664" bIns="22832">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398" b="1" dirty="0">
                  <a:ln/>
                  <a:solidFill>
                    <a:schemeClr val="accent3"/>
                  </a:solidFill>
                </a:rPr>
                <a:t>MOUSE</a:t>
              </a:r>
            </a:p>
          </p:txBody>
        </p:sp>
        <p:cxnSp>
          <p:nvCxnSpPr>
            <p:cNvPr id="28" name="Straight Connector 27">
              <a:extLst>
                <a:ext uri="{FF2B5EF4-FFF2-40B4-BE49-F238E27FC236}">
                  <a16:creationId xmlns:a16="http://schemas.microsoft.com/office/drawing/2014/main" id="{1CC82DA0-977F-0059-EBC2-EA5ADD788C3E}"/>
                </a:ext>
              </a:extLst>
            </p:cNvPr>
            <p:cNvCxnSpPr>
              <a:cxnSpLocks/>
            </p:cNvCxnSpPr>
            <p:nvPr/>
          </p:nvCxnSpPr>
          <p:spPr>
            <a:xfrm flipH="1" flipV="1">
              <a:off x="10599709" y="2032338"/>
              <a:ext cx="697986" cy="216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E787339-E531-C37E-8925-A2A31BA2027F}"/>
                </a:ext>
              </a:extLst>
            </p:cNvPr>
            <p:cNvCxnSpPr>
              <a:cxnSpLocks/>
            </p:cNvCxnSpPr>
            <p:nvPr/>
          </p:nvCxnSpPr>
          <p:spPr>
            <a:xfrm flipH="1">
              <a:off x="10599709" y="2515803"/>
              <a:ext cx="72666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8" name="Footer Placeholder 2">
            <a:extLst>
              <a:ext uri="{FF2B5EF4-FFF2-40B4-BE49-F238E27FC236}">
                <a16:creationId xmlns:a16="http://schemas.microsoft.com/office/drawing/2014/main" id="{53D9FD05-2F65-427E-1195-D5B4B38A70D7}"/>
              </a:ext>
            </a:extLst>
          </p:cNvPr>
          <p:cNvSpPr>
            <a:spLocks noGrp="1"/>
          </p:cNvSpPr>
          <p:nvPr>
            <p:ph type="ftr" sz="quarter" idx="11"/>
          </p:nvPr>
        </p:nvSpPr>
        <p:spPr>
          <a:xfrm>
            <a:off x="114301" y="6611904"/>
            <a:ext cx="10248900" cy="244653"/>
          </a:xfrm>
        </p:spPr>
        <p:txBody>
          <a:bodyPr vert="horz" lIns="0" tIns="0" rIns="0" bIns="0" rtlCol="0" anchor="t" anchorCtr="0">
            <a:normAutofit/>
          </a:bodyPr>
          <a:lstStyle/>
          <a:p>
            <a:pPr>
              <a:spcAft>
                <a:spcPts val="600"/>
              </a:spcAft>
            </a:pPr>
            <a:r>
              <a:rPr lang="en-US" sz="1000" kern="1200" dirty="0">
                <a:solidFill>
                  <a:schemeClr val="tx1"/>
                </a:solidFill>
              </a:rPr>
              <a:t>2050 – G500 INITIAL SETUP</a:t>
            </a:r>
          </a:p>
        </p:txBody>
      </p:sp>
      <p:sp>
        <p:nvSpPr>
          <p:cNvPr id="4" name="Rectangle 3">
            <a:extLst>
              <a:ext uri="{FF2B5EF4-FFF2-40B4-BE49-F238E27FC236}">
                <a16:creationId xmlns:a16="http://schemas.microsoft.com/office/drawing/2014/main" id="{9F7F1A42-E578-2414-C10A-BBD05040F57E}"/>
              </a:ext>
            </a:extLst>
          </p:cNvPr>
          <p:cNvSpPr/>
          <p:nvPr/>
        </p:nvSpPr>
        <p:spPr>
          <a:xfrm>
            <a:off x="0" y="6518847"/>
            <a:ext cx="12192000" cy="3391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CA">
              <a:solidFill>
                <a:schemeClr val="tx1"/>
              </a:solidFill>
            </a:endParaRPr>
          </a:p>
        </p:txBody>
      </p:sp>
      <p:pic>
        <p:nvPicPr>
          <p:cNvPr id="7" name="Picture 6">
            <a:extLst>
              <a:ext uri="{FF2B5EF4-FFF2-40B4-BE49-F238E27FC236}">
                <a16:creationId xmlns:a16="http://schemas.microsoft.com/office/drawing/2014/main" id="{4314EDCF-CF05-C6AB-B9B4-6661B705DF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77606" y="6556830"/>
            <a:ext cx="590585" cy="242291"/>
          </a:xfrm>
          <a:prstGeom prst="rect">
            <a:avLst/>
          </a:prstGeom>
        </p:spPr>
      </p:pic>
      <p:sp>
        <p:nvSpPr>
          <p:cNvPr id="9" name="TextBox 8">
            <a:extLst>
              <a:ext uri="{FF2B5EF4-FFF2-40B4-BE49-F238E27FC236}">
                <a16:creationId xmlns:a16="http://schemas.microsoft.com/office/drawing/2014/main" id="{8D4ECF0B-21F7-5538-DE8C-10BF20EE7DD4}"/>
              </a:ext>
            </a:extLst>
          </p:cNvPr>
          <p:cNvSpPr txBox="1"/>
          <p:nvPr/>
        </p:nvSpPr>
        <p:spPr>
          <a:xfrm>
            <a:off x="296966" y="6558598"/>
            <a:ext cx="6097424" cy="246221"/>
          </a:xfrm>
          <a:prstGeom prst="rect">
            <a:avLst/>
          </a:prstGeom>
          <a:noFill/>
        </p:spPr>
        <p:txBody>
          <a:bodyPr wrap="square">
            <a:spAutoFit/>
          </a:bodyPr>
          <a:lstStyle/>
          <a:p>
            <a:r>
              <a:rPr lang="en-US" sz="1000" dirty="0">
                <a:solidFill>
                  <a:schemeClr val="bg1"/>
                </a:solidFill>
              </a:rPr>
              <a:t>G500 INITIAL SETUP</a:t>
            </a:r>
          </a:p>
        </p:txBody>
      </p:sp>
    </p:spTree>
    <p:extLst>
      <p:ext uri="{BB962C8B-B14F-4D97-AF65-F5344CB8AC3E}">
        <p14:creationId xmlns:p14="http://schemas.microsoft.com/office/powerpoint/2010/main" val="1143724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EFE2E8-CFD4-E738-06A8-047F869BC86A}"/>
              </a:ext>
            </a:extLst>
          </p:cNvPr>
          <p:cNvSpPr/>
          <p:nvPr/>
        </p:nvSpPr>
        <p:spPr>
          <a:xfrm>
            <a:off x="0" y="2651343"/>
            <a:ext cx="12192000" cy="1244956"/>
          </a:xfrm>
          <a:prstGeom prst="rect">
            <a:avLst/>
          </a:prstGeom>
        </p:spPr>
        <p:txBody>
          <a:bodyPr wrap="square">
            <a:spAutoFit/>
          </a:bodyPr>
          <a:lstStyle/>
          <a:p>
            <a:pPr marL="0" marR="0" lvl="0" indent="0" algn="ctr" defTabSz="456606" rtl="0" eaLnBrk="1" fontAlgn="base" latinLnBrk="0" hangingPunct="1">
              <a:lnSpc>
                <a:spcPct val="90000"/>
              </a:lnSpc>
              <a:spcBef>
                <a:spcPct val="50000"/>
              </a:spcBef>
              <a:spcAft>
                <a:spcPct val="0"/>
              </a:spcAft>
              <a:buClr>
                <a:srgbClr val="004880"/>
              </a:buClr>
              <a:buSzTx/>
              <a:buFontTx/>
              <a:buNone/>
              <a:tabLst/>
              <a:defRPr/>
            </a:pPr>
            <a:r>
              <a:rPr lang="en-US" sz="2996" dirty="0">
                <a:solidFill>
                  <a:schemeClr val="bg1"/>
                </a:solidFill>
              </a:rPr>
              <a:t>Thank you for having watched this educational material</a:t>
            </a:r>
          </a:p>
          <a:p>
            <a:pPr algn="ctr"/>
            <a:endParaRPr lang="en-US" sz="1598" kern="0" dirty="0">
              <a:solidFill>
                <a:schemeClr val="bg1"/>
              </a:solidFill>
            </a:endParaRPr>
          </a:p>
          <a:p>
            <a:pPr algn="ctr"/>
            <a:br>
              <a:rPr lang="en-US" sz="1598" kern="0" dirty="0">
                <a:solidFill>
                  <a:schemeClr val="bg1"/>
                </a:solidFill>
              </a:rPr>
            </a:br>
            <a:endParaRPr lang="en-US" sz="1598" kern="0" dirty="0">
              <a:solidFill>
                <a:schemeClr val="bg1"/>
              </a:solidFill>
            </a:endParaRPr>
          </a:p>
        </p:txBody>
      </p:sp>
      <p:pic>
        <p:nvPicPr>
          <p:cNvPr id="3" name="Picture 2">
            <a:extLst>
              <a:ext uri="{FF2B5EF4-FFF2-40B4-BE49-F238E27FC236}">
                <a16:creationId xmlns:a16="http://schemas.microsoft.com/office/drawing/2014/main" id="{C79F65E4-B91D-690F-89D4-17C0E9B26379}"/>
              </a:ext>
            </a:extLst>
          </p:cNvPr>
          <p:cNvPicPr>
            <a:picLocks noChangeAspect="1"/>
          </p:cNvPicPr>
          <p:nvPr/>
        </p:nvPicPr>
        <p:blipFill>
          <a:blip r:embed="rId2"/>
          <a:stretch>
            <a:fillRect/>
          </a:stretch>
        </p:blipFill>
        <p:spPr>
          <a:xfrm>
            <a:off x="0" y="4013"/>
            <a:ext cx="12192000" cy="6849973"/>
          </a:xfrm>
          <a:prstGeom prst="rect">
            <a:avLst/>
          </a:prstGeom>
        </p:spPr>
      </p:pic>
    </p:spTree>
    <p:extLst>
      <p:ext uri="{BB962C8B-B14F-4D97-AF65-F5344CB8AC3E}">
        <p14:creationId xmlns:p14="http://schemas.microsoft.com/office/powerpoint/2010/main" val="3288936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EFE2E8-CFD4-E738-06A8-047F869BC86A}"/>
              </a:ext>
            </a:extLst>
          </p:cNvPr>
          <p:cNvSpPr/>
          <p:nvPr/>
        </p:nvSpPr>
        <p:spPr>
          <a:xfrm>
            <a:off x="0" y="2651343"/>
            <a:ext cx="12192000" cy="1244956"/>
          </a:xfrm>
          <a:prstGeom prst="rect">
            <a:avLst/>
          </a:prstGeom>
        </p:spPr>
        <p:txBody>
          <a:bodyPr wrap="square">
            <a:spAutoFit/>
          </a:bodyPr>
          <a:lstStyle/>
          <a:p>
            <a:pPr marL="0" marR="0" lvl="0" indent="0" algn="ctr" defTabSz="456606" rtl="0" eaLnBrk="1" fontAlgn="base" latinLnBrk="0" hangingPunct="1">
              <a:lnSpc>
                <a:spcPct val="90000"/>
              </a:lnSpc>
              <a:spcBef>
                <a:spcPct val="50000"/>
              </a:spcBef>
              <a:spcAft>
                <a:spcPct val="0"/>
              </a:spcAft>
              <a:buClr>
                <a:srgbClr val="004880"/>
              </a:buClr>
              <a:buSzTx/>
              <a:buFontTx/>
              <a:buNone/>
              <a:tabLst/>
              <a:defRPr/>
            </a:pPr>
            <a:r>
              <a:rPr lang="en-US" sz="2996" dirty="0">
                <a:solidFill>
                  <a:schemeClr val="bg1"/>
                </a:solidFill>
              </a:rPr>
              <a:t>Thank you for having watched this educational material</a:t>
            </a:r>
          </a:p>
          <a:p>
            <a:pPr algn="ctr"/>
            <a:endParaRPr lang="en-US" sz="1598" kern="0" dirty="0">
              <a:solidFill>
                <a:schemeClr val="bg1"/>
              </a:solidFill>
            </a:endParaRPr>
          </a:p>
          <a:p>
            <a:pPr algn="ctr"/>
            <a:br>
              <a:rPr lang="en-US" sz="1598" kern="0" dirty="0">
                <a:solidFill>
                  <a:schemeClr val="bg1"/>
                </a:solidFill>
              </a:rPr>
            </a:br>
            <a:endParaRPr lang="en-US" sz="1598" kern="0" dirty="0">
              <a:solidFill>
                <a:schemeClr val="bg1"/>
              </a:solidFill>
            </a:endParaRPr>
          </a:p>
        </p:txBody>
      </p:sp>
      <p:pic>
        <p:nvPicPr>
          <p:cNvPr id="3" name="Picture 2">
            <a:extLst>
              <a:ext uri="{FF2B5EF4-FFF2-40B4-BE49-F238E27FC236}">
                <a16:creationId xmlns:a16="http://schemas.microsoft.com/office/drawing/2014/main" id="{C79F65E4-B91D-690F-89D4-17C0E9B26379}"/>
              </a:ext>
            </a:extLst>
          </p:cNvPr>
          <p:cNvPicPr>
            <a:picLocks noChangeAspect="1"/>
          </p:cNvPicPr>
          <p:nvPr/>
        </p:nvPicPr>
        <p:blipFill>
          <a:blip r:embed="rId2"/>
          <a:stretch>
            <a:fillRect/>
          </a:stretch>
        </p:blipFill>
        <p:spPr>
          <a:xfrm>
            <a:off x="0" y="4013"/>
            <a:ext cx="12192000" cy="6849973"/>
          </a:xfrm>
          <a:prstGeom prst="rect">
            <a:avLst/>
          </a:prstGeom>
        </p:spPr>
      </p:pic>
      <p:pic>
        <p:nvPicPr>
          <p:cNvPr id="5" name="Picture 4">
            <a:extLst>
              <a:ext uri="{FF2B5EF4-FFF2-40B4-BE49-F238E27FC236}">
                <a16:creationId xmlns:a16="http://schemas.microsoft.com/office/drawing/2014/main" id="{C6EABA81-A389-F48F-826A-FC207BC0BC27}"/>
              </a:ext>
            </a:extLst>
          </p:cNvPr>
          <p:cNvPicPr>
            <a:picLocks noChangeAspect="1"/>
          </p:cNvPicPr>
          <p:nvPr/>
        </p:nvPicPr>
        <p:blipFill>
          <a:blip r:embed="rId3"/>
          <a:stretch>
            <a:fillRect/>
          </a:stretch>
        </p:blipFill>
        <p:spPr>
          <a:xfrm>
            <a:off x="0" y="4013"/>
            <a:ext cx="12192000" cy="6849973"/>
          </a:xfrm>
          <a:prstGeom prst="rect">
            <a:avLst/>
          </a:prstGeom>
        </p:spPr>
      </p:pic>
    </p:spTree>
    <p:extLst>
      <p:ext uri="{BB962C8B-B14F-4D97-AF65-F5344CB8AC3E}">
        <p14:creationId xmlns:p14="http://schemas.microsoft.com/office/powerpoint/2010/main" val="199119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050F4E-B3F7-9A88-EEF0-AB711B7D2235}"/>
              </a:ext>
            </a:extLst>
          </p:cNvPr>
          <p:cNvPicPr>
            <a:picLocks noChangeAspect="1"/>
          </p:cNvPicPr>
          <p:nvPr/>
        </p:nvPicPr>
        <p:blipFill>
          <a:blip r:embed="rId2"/>
          <a:stretch>
            <a:fillRect/>
          </a:stretch>
        </p:blipFill>
        <p:spPr>
          <a:xfrm>
            <a:off x="0" y="4013"/>
            <a:ext cx="12192000" cy="6849973"/>
          </a:xfrm>
          <a:prstGeom prst="rect">
            <a:avLst/>
          </a:prstGeom>
        </p:spPr>
      </p:pic>
    </p:spTree>
    <p:extLst>
      <p:ext uri="{BB962C8B-B14F-4D97-AF65-F5344CB8AC3E}">
        <p14:creationId xmlns:p14="http://schemas.microsoft.com/office/powerpoint/2010/main" val="960471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382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65C8406B-1625-284F-9D66-743B554F99B0}"/>
              </a:ext>
            </a:extLst>
          </p:cNvPr>
          <p:cNvCxnSpPr>
            <a:cxnSpLocks/>
          </p:cNvCxnSpPr>
          <p:nvPr/>
        </p:nvCxnSpPr>
        <p:spPr>
          <a:xfrm>
            <a:off x="557960" y="6320878"/>
            <a:ext cx="110832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1AC8418-4F07-6477-3ADF-7D8A21ADC55F}"/>
              </a:ext>
            </a:extLst>
          </p:cNvPr>
          <p:cNvSpPr txBox="1"/>
          <p:nvPr/>
        </p:nvSpPr>
        <p:spPr>
          <a:xfrm>
            <a:off x="4279663" y="390863"/>
            <a:ext cx="7553134" cy="553998"/>
          </a:xfrm>
          <a:prstGeom prst="rect">
            <a:avLst/>
          </a:prstGeom>
          <a:noFill/>
        </p:spPr>
        <p:txBody>
          <a:bodyPr wrap="square" lIns="0" tIns="0" rIns="0" bIns="0" rtlCol="0">
            <a:spAutoFit/>
          </a:bodyPr>
          <a:lstStyle/>
          <a:p>
            <a:pPr algn="r"/>
            <a:r>
              <a:rPr lang="en-US" spc="400" baseline="0" dirty="0">
                <a:latin typeface="Inter" panose="020B0502030000000004" pitchFamily="34" charset="0"/>
                <a:ea typeface="Inter" panose="020B0502030000000004" pitchFamily="34" charset="0"/>
                <a:cs typeface="Inter" panose="020B0502030000000004" pitchFamily="34" charset="0"/>
              </a:rPr>
              <a:t>Learning &amp; Development</a:t>
            </a:r>
          </a:p>
          <a:p>
            <a:pPr algn="r"/>
            <a:r>
              <a:rPr lang="en-US" spc="300" baseline="0" dirty="0">
                <a:solidFill>
                  <a:schemeClr val="tx2"/>
                </a:solidFill>
                <a:latin typeface="Inter" panose="020B0502030000000004" pitchFamily="34" charset="0"/>
                <a:ea typeface="Inter" panose="020B0502030000000004" pitchFamily="34" charset="0"/>
                <a:cs typeface="Inter" panose="020B0502030000000004" pitchFamily="34" charset="0"/>
              </a:rPr>
              <a:t>Objective</a:t>
            </a:r>
          </a:p>
        </p:txBody>
      </p:sp>
      <p:sp>
        <p:nvSpPr>
          <p:cNvPr id="22" name="TextBox 21">
            <a:extLst>
              <a:ext uri="{FF2B5EF4-FFF2-40B4-BE49-F238E27FC236}">
                <a16:creationId xmlns:a16="http://schemas.microsoft.com/office/drawing/2014/main" id="{BB950552-FDCE-B17B-1176-5C320ADB3445}"/>
              </a:ext>
            </a:extLst>
          </p:cNvPr>
          <p:cNvSpPr txBox="1"/>
          <p:nvPr/>
        </p:nvSpPr>
        <p:spPr>
          <a:xfrm>
            <a:off x="8826317" y="6586014"/>
            <a:ext cx="3040060" cy="215444"/>
          </a:xfrm>
          <a:prstGeom prst="rect">
            <a:avLst/>
          </a:prstGeom>
          <a:noFill/>
        </p:spPr>
        <p:txBody>
          <a:bodyPr wrap="square" rtlCol="0">
            <a:spAutoFit/>
          </a:bodyPr>
          <a:lstStyle/>
          <a:p>
            <a:pPr algn="r"/>
            <a:r>
              <a:rPr lang="en-US" sz="800" dirty="0">
                <a:solidFill>
                  <a:srgbClr val="CCCCCC"/>
                </a:solidFill>
                <a:latin typeface="Inter" panose="020B0502030000000004" pitchFamily="34" charset="0"/>
                <a:ea typeface="Inter" panose="020B0502030000000004" pitchFamily="34" charset="0"/>
                <a:cs typeface="Inter" panose="020B0502030000000004" pitchFamily="34" charset="0"/>
              </a:rPr>
              <a:t>SME Source Markham</a:t>
            </a:r>
            <a:endParaRPr lang="en-CA" sz="800" dirty="0">
              <a:solidFill>
                <a:srgbClr val="CCCCCC"/>
              </a:solidFill>
              <a:latin typeface="Inter" panose="020B0502030000000004" pitchFamily="34" charset="0"/>
              <a:ea typeface="Inter" panose="020B0502030000000004" pitchFamily="34" charset="0"/>
              <a:cs typeface="Inter" panose="020B0502030000000004" pitchFamily="34" charset="0"/>
            </a:endParaRPr>
          </a:p>
        </p:txBody>
      </p:sp>
      <p:pic>
        <p:nvPicPr>
          <p:cNvPr id="23" name="Picture 22">
            <a:extLst>
              <a:ext uri="{FF2B5EF4-FFF2-40B4-BE49-F238E27FC236}">
                <a16:creationId xmlns:a16="http://schemas.microsoft.com/office/drawing/2014/main" id="{2B6421EF-A5FD-A5C2-55A9-0337C83F91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5554" y="6224349"/>
            <a:ext cx="747346" cy="306603"/>
          </a:xfrm>
          <a:prstGeom prst="rect">
            <a:avLst/>
          </a:prstGeom>
        </p:spPr>
      </p:pic>
      <p:cxnSp>
        <p:nvCxnSpPr>
          <p:cNvPr id="32" name="Straight Connector 31">
            <a:extLst>
              <a:ext uri="{FF2B5EF4-FFF2-40B4-BE49-F238E27FC236}">
                <a16:creationId xmlns:a16="http://schemas.microsoft.com/office/drawing/2014/main" id="{AE70C60B-2D0F-9A3E-E9C0-12FA568E3133}"/>
              </a:ext>
            </a:extLst>
          </p:cNvPr>
          <p:cNvCxnSpPr/>
          <p:nvPr/>
        </p:nvCxnSpPr>
        <p:spPr>
          <a:xfrm flipH="1">
            <a:off x="419100" y="6560133"/>
            <a:ext cx="113538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3" name="Text Placeholder 2">
            <a:extLst>
              <a:ext uri="{FF2B5EF4-FFF2-40B4-BE49-F238E27FC236}">
                <a16:creationId xmlns:a16="http://schemas.microsoft.com/office/drawing/2014/main" id="{6C22556B-70D7-AFCB-A7EF-C103728F94F3}"/>
              </a:ext>
            </a:extLst>
          </p:cNvPr>
          <p:cNvSpPr txBox="1">
            <a:spLocks/>
          </p:cNvSpPr>
          <p:nvPr/>
        </p:nvSpPr>
        <p:spPr>
          <a:xfrm>
            <a:off x="348764" y="6347056"/>
            <a:ext cx="13082082" cy="495633"/>
          </a:xfrm>
          <a:prstGeom prst="rect">
            <a:avLst/>
          </a:prstGeom>
        </p:spPr>
        <p:txBody>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2000" kern="1200" baseline="0">
                <a:solidFill>
                  <a:srgbClr val="C8FF08"/>
                </a:solidFill>
                <a:latin typeface="Inter" panose="020B0502030000000004" pitchFamily="34" charset="0"/>
                <a:ea typeface="Inter" panose="020B0502030000000004" pitchFamily="34" charset="0"/>
                <a:cs typeface="Inter" panose="020B0502030000000004" pitchFamily="34" charset="0"/>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r>
              <a:rPr lang="en-US" sz="1000" dirty="0"/>
              <a:t>G500-2050 l G500 Initial Setup REV A v1</a:t>
            </a:r>
          </a:p>
        </p:txBody>
      </p:sp>
      <p:sp>
        <p:nvSpPr>
          <p:cNvPr id="13" name="TextBox 12">
            <a:extLst>
              <a:ext uri="{FF2B5EF4-FFF2-40B4-BE49-F238E27FC236}">
                <a16:creationId xmlns:a16="http://schemas.microsoft.com/office/drawing/2014/main" id="{8979AA2F-F24F-0F7A-083A-3240FC39BDE2}"/>
              </a:ext>
            </a:extLst>
          </p:cNvPr>
          <p:cNvSpPr txBox="1"/>
          <p:nvPr/>
        </p:nvSpPr>
        <p:spPr>
          <a:xfrm>
            <a:off x="2278236" y="2687155"/>
            <a:ext cx="16136221" cy="1231106"/>
          </a:xfrm>
          <a:prstGeom prst="rect">
            <a:avLst/>
          </a:prstGeom>
          <a:noFill/>
        </p:spPr>
        <p:txBody>
          <a:bodyPr wrap="square" rtlCol="0">
            <a:spAutoFit/>
          </a:bodyPr>
          <a:lstStyle/>
          <a:p>
            <a:r>
              <a:rPr lang="en-US" sz="1400" dirty="0">
                <a:latin typeface="Inter" panose="020B0502030000000004" pitchFamily="34" charset="0"/>
                <a:ea typeface="Inter" panose="020B0502030000000004" pitchFamily="34" charset="0"/>
              </a:rPr>
              <a:t>At the completion of this module you will be able to identify and recite all concepts presented. </a:t>
            </a:r>
          </a:p>
          <a:p>
            <a:endParaRPr lang="en-US" sz="1400" dirty="0">
              <a:latin typeface="Inter" panose="020B0502030000000004" pitchFamily="34" charset="0"/>
              <a:ea typeface="Inter" panose="020B0502030000000004" pitchFamily="34" charset="0"/>
            </a:endParaRPr>
          </a:p>
          <a:p>
            <a:r>
              <a:rPr lang="en-US" sz="1400" dirty="0">
                <a:latin typeface="Inter" panose="020B0502030000000004" pitchFamily="34" charset="0"/>
                <a:ea typeface="Inter" panose="020B0502030000000004" pitchFamily="34" charset="0"/>
              </a:rPr>
              <a:t>If you are viewing this as part of a structured training program </a:t>
            </a:r>
            <a:r>
              <a:rPr lang="en-US" sz="1400" i="1" dirty="0">
                <a:latin typeface="Inter" panose="020B0502030000000004" pitchFamily="34" charset="0"/>
                <a:ea typeface="Inter" panose="020B0502030000000004" pitchFamily="34" charset="0"/>
              </a:rPr>
              <a:t>PLEASE</a:t>
            </a:r>
            <a:r>
              <a:rPr lang="en-US" sz="1400" dirty="0">
                <a:latin typeface="Inter" panose="020B0502030000000004" pitchFamily="34" charset="0"/>
                <a:ea typeface="Inter" panose="020B0502030000000004" pitchFamily="34" charset="0"/>
              </a:rPr>
              <a:t> complete the </a:t>
            </a:r>
            <a:br>
              <a:rPr lang="en-US" sz="1400" dirty="0">
                <a:latin typeface="Inter" panose="020B0502030000000004" pitchFamily="34" charset="0"/>
                <a:ea typeface="Inter" panose="020B0502030000000004" pitchFamily="34" charset="0"/>
              </a:rPr>
            </a:br>
            <a:r>
              <a:rPr lang="en-US" sz="1400" dirty="0">
                <a:latin typeface="Inter" panose="020B0502030000000004" pitchFamily="34" charset="0"/>
                <a:ea typeface="Inter" panose="020B0502030000000004" pitchFamily="34" charset="0"/>
              </a:rPr>
              <a:t>associated assessment test. You are required to score above 80%. </a:t>
            </a:r>
          </a:p>
          <a:p>
            <a:endParaRPr lang="en-US" sz="1800" dirty="0">
              <a:latin typeface="+mn-lt"/>
            </a:endParaRPr>
          </a:p>
        </p:txBody>
      </p:sp>
      <p:sp>
        <p:nvSpPr>
          <p:cNvPr id="14" name="TextBox 13">
            <a:extLst>
              <a:ext uri="{FF2B5EF4-FFF2-40B4-BE49-F238E27FC236}">
                <a16:creationId xmlns:a16="http://schemas.microsoft.com/office/drawing/2014/main" id="{CA2B5C67-B619-9779-A75F-17AE84EA19AB}"/>
              </a:ext>
            </a:extLst>
          </p:cNvPr>
          <p:cNvSpPr txBox="1"/>
          <p:nvPr/>
        </p:nvSpPr>
        <p:spPr>
          <a:xfrm>
            <a:off x="4643417" y="3651456"/>
            <a:ext cx="6681637" cy="984885"/>
          </a:xfrm>
          <a:prstGeom prst="rect">
            <a:avLst/>
          </a:prstGeom>
          <a:noFill/>
        </p:spPr>
        <p:txBody>
          <a:bodyPr wrap="none" rtlCol="0">
            <a:spAutoFit/>
          </a:bodyPr>
          <a:lstStyle/>
          <a:p>
            <a:pPr marL="0" marR="0" lvl="0" indent="0" algn="l" defTabSz="914309" rtl="0" eaLnBrk="0" fontAlgn="base" latinLnBrk="0" hangingPunct="0">
              <a:lnSpc>
                <a:spcPct val="100000"/>
              </a:lnSpc>
              <a:spcBef>
                <a:spcPct val="0"/>
              </a:spcBef>
              <a:spcAft>
                <a:spcPct val="0"/>
              </a:spcAft>
              <a:buClrTx/>
              <a:buSzTx/>
              <a:buFontTx/>
              <a:buNone/>
              <a:tabLst/>
              <a:defRPr/>
            </a:pPr>
            <a:r>
              <a:rPr lang="en-US" sz="4000" dirty="0">
                <a:solidFill>
                  <a:schemeClr val="bg1"/>
                </a:solidFill>
                <a:latin typeface="Inter" panose="020B0502030000000004" pitchFamily="34" charset="0"/>
                <a:ea typeface="Inter" panose="020B0502030000000004" pitchFamily="34" charset="0"/>
              </a:rPr>
              <a:t>Learning Module Objective</a:t>
            </a:r>
          </a:p>
          <a:p>
            <a:endParaRPr lang="en-US" sz="1800" dirty="0">
              <a:latin typeface="+mn-lt"/>
            </a:endParaRPr>
          </a:p>
        </p:txBody>
      </p:sp>
      <p:sp>
        <p:nvSpPr>
          <p:cNvPr id="15" name="TextBox 14">
            <a:extLst>
              <a:ext uri="{FF2B5EF4-FFF2-40B4-BE49-F238E27FC236}">
                <a16:creationId xmlns:a16="http://schemas.microsoft.com/office/drawing/2014/main" id="{E9AC2F41-F48F-D50A-160C-1AB3790928A1}"/>
              </a:ext>
            </a:extLst>
          </p:cNvPr>
          <p:cNvSpPr txBox="1"/>
          <p:nvPr/>
        </p:nvSpPr>
        <p:spPr>
          <a:xfrm>
            <a:off x="2359863" y="2233747"/>
            <a:ext cx="6089544" cy="395651"/>
          </a:xfrm>
          <a:prstGeom prst="rect">
            <a:avLst/>
          </a:prstGeom>
          <a:noFill/>
        </p:spPr>
        <p:txBody>
          <a:bodyPr wrap="square" lIns="0" tIns="0" rIns="0" bIns="0" rtlCol="0">
            <a:noAutofit/>
          </a:bodyPr>
          <a:lstStyle/>
          <a:p>
            <a:pPr algn="l">
              <a:spcAft>
                <a:spcPts val="600"/>
              </a:spcAft>
            </a:pPr>
            <a:r>
              <a:rPr lang="en-US" sz="2000" dirty="0"/>
              <a:t>Learning Module Objective</a:t>
            </a:r>
            <a:endParaRPr lang="en-CA" sz="2000" dirty="0"/>
          </a:p>
        </p:txBody>
      </p:sp>
    </p:spTree>
    <p:extLst>
      <p:ext uri="{BB962C8B-B14F-4D97-AF65-F5344CB8AC3E}">
        <p14:creationId xmlns:p14="http://schemas.microsoft.com/office/powerpoint/2010/main" val="1496221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F76BCE7C-2EEB-B8FA-1B19-1FAEFE3DE9BB}"/>
              </a:ext>
            </a:extLst>
          </p:cNvPr>
          <p:cNvSpPr>
            <a:spLocks noGrp="1"/>
          </p:cNvSpPr>
          <p:nvPr>
            <p:ph type="body" sz="quarter" idx="10"/>
          </p:nvPr>
        </p:nvSpPr>
        <p:spPr/>
        <p:txBody>
          <a:bodyPr/>
          <a:lstStyle/>
          <a:p>
            <a:pPr marL="0" indent="0">
              <a:buNone/>
            </a:pPr>
            <a:r>
              <a:rPr lang="en-US" b="1" dirty="0">
                <a:solidFill>
                  <a:schemeClr val="tx1"/>
                </a:solidFill>
              </a:rPr>
              <a:t>Your Kit Includes the Following:</a:t>
            </a:r>
          </a:p>
          <a:p>
            <a:pPr marL="742950" marR="0" lvl="1" indent="-285750">
              <a:lnSpc>
                <a:spcPct val="150000"/>
              </a:lnSpc>
              <a:spcBef>
                <a:spcPts val="600"/>
              </a:spcBef>
              <a:spcAft>
                <a:spcPts val="0"/>
              </a:spcAft>
              <a:buFont typeface="Symbol" panose="05050102010706020507" pitchFamily="18" charset="2"/>
              <a:buChar char=""/>
              <a:tabLst>
                <a:tab pos="228600" algn="l"/>
                <a:tab pos="457200" algn="l"/>
              </a:tabLst>
            </a:pPr>
            <a:endParaRPr lang="en-US" dirty="0">
              <a:solidFill>
                <a:schemeClr val="bg1"/>
              </a:solidFill>
              <a:cs typeface="Segoe UI Light" panose="020B0502040204020203" pitchFamily="34" charset="0"/>
            </a:endParaRPr>
          </a:p>
          <a:p>
            <a:pPr marL="742950" marR="0" lvl="1" indent="-285750">
              <a:lnSpc>
                <a:spcPct val="150000"/>
              </a:lnSpc>
              <a:spcBef>
                <a:spcPts val="600"/>
              </a:spcBef>
              <a:spcAft>
                <a:spcPts val="0"/>
              </a:spcAft>
              <a:buClr>
                <a:schemeClr val="tx1"/>
              </a:buClr>
              <a:buFont typeface="Symbol" panose="05050102010706020507" pitchFamily="18" charset="2"/>
              <a:buChar char=""/>
              <a:tabLst>
                <a:tab pos="228600" algn="l"/>
                <a:tab pos="457200" algn="l"/>
              </a:tabLst>
            </a:pPr>
            <a:r>
              <a:rPr lang="en-US" sz="1800" dirty="0">
                <a:solidFill>
                  <a:srgbClr val="005E60"/>
                </a:solidFill>
                <a:cs typeface="Segoe UI Light" panose="020B0502040204020203" pitchFamily="34" charset="0"/>
              </a:rPr>
              <a:t>G500 Substation Gateway</a:t>
            </a:r>
          </a:p>
          <a:p>
            <a:pPr marL="742950" marR="0" lvl="1" indent="-285750">
              <a:lnSpc>
                <a:spcPct val="150000"/>
              </a:lnSpc>
              <a:spcBef>
                <a:spcPts val="600"/>
              </a:spcBef>
              <a:spcAft>
                <a:spcPts val="0"/>
              </a:spcAft>
              <a:buClr>
                <a:schemeClr val="tx1"/>
              </a:buClr>
              <a:buFont typeface="Symbol" panose="05050102010706020507" pitchFamily="18" charset="2"/>
              <a:buChar char=""/>
              <a:tabLst>
                <a:tab pos="228600" algn="l"/>
                <a:tab pos="457200" algn="l"/>
              </a:tabLst>
            </a:pPr>
            <a:endParaRPr lang="en-US" sz="1800" dirty="0">
              <a:solidFill>
                <a:srgbClr val="005E60"/>
              </a:solidFill>
              <a:cs typeface="Segoe UI Light" panose="020B0502040204020203" pitchFamily="34" charset="0"/>
            </a:endParaRPr>
          </a:p>
          <a:p>
            <a:pPr marL="742950" marR="0" lvl="1" indent="-285750">
              <a:lnSpc>
                <a:spcPct val="150000"/>
              </a:lnSpc>
              <a:spcBef>
                <a:spcPts val="0"/>
              </a:spcBef>
              <a:spcAft>
                <a:spcPts val="600"/>
              </a:spcAft>
              <a:buClr>
                <a:schemeClr val="tx1"/>
              </a:buClr>
              <a:buFont typeface="Symbol" panose="05050102010706020507" pitchFamily="18" charset="2"/>
              <a:buChar char=""/>
              <a:tabLst>
                <a:tab pos="228600" algn="l"/>
                <a:tab pos="457200" algn="l"/>
              </a:tabLst>
            </a:pPr>
            <a:r>
              <a:rPr lang="en-US" sz="1800" dirty="0">
                <a:solidFill>
                  <a:srgbClr val="005E60"/>
                </a:solidFill>
                <a:cs typeface="Segoe UI Light" panose="020B0502040204020203" pitchFamily="34" charset="0"/>
              </a:rPr>
              <a:t>SFP and CD tray</a:t>
            </a:r>
          </a:p>
          <a:p>
            <a:pPr marL="742950" marR="0" lvl="1" indent="-285750">
              <a:lnSpc>
                <a:spcPct val="150000"/>
              </a:lnSpc>
              <a:spcBef>
                <a:spcPts val="0"/>
              </a:spcBef>
              <a:spcAft>
                <a:spcPts val="600"/>
              </a:spcAft>
              <a:buClr>
                <a:schemeClr val="tx1"/>
              </a:buClr>
              <a:buFont typeface="Symbol" panose="05050102010706020507" pitchFamily="18" charset="2"/>
              <a:buChar char=""/>
              <a:tabLst>
                <a:tab pos="228600" algn="l"/>
                <a:tab pos="457200" algn="l"/>
              </a:tabLst>
            </a:pPr>
            <a:endParaRPr lang="en-US" sz="1800" dirty="0">
              <a:solidFill>
                <a:srgbClr val="005E60"/>
              </a:solidFill>
              <a:cs typeface="Segoe UI Light" panose="020B0502040204020203" pitchFamily="34" charset="0"/>
            </a:endParaRPr>
          </a:p>
          <a:p>
            <a:pPr marL="742950" marR="0" lvl="1" indent="-285750">
              <a:lnSpc>
                <a:spcPct val="150000"/>
              </a:lnSpc>
              <a:spcBef>
                <a:spcPts val="0"/>
              </a:spcBef>
              <a:spcAft>
                <a:spcPts val="600"/>
              </a:spcAft>
              <a:buClr>
                <a:schemeClr val="tx1"/>
              </a:buClr>
              <a:buFont typeface="Symbol" panose="05050102010706020507" pitchFamily="18" charset="2"/>
              <a:buChar char=""/>
              <a:tabLst>
                <a:tab pos="228600" algn="l"/>
                <a:tab pos="457200" algn="l"/>
              </a:tabLst>
            </a:pPr>
            <a:r>
              <a:rPr lang="en-US" sz="1800" dirty="0">
                <a:solidFill>
                  <a:srgbClr val="005E60"/>
                </a:solidFill>
                <a:cs typeface="Segoe UI Light" panose="020B0502040204020203" pitchFamily="34" charset="0"/>
              </a:rPr>
              <a:t>Hardware Compartment</a:t>
            </a:r>
          </a:p>
          <a:p>
            <a:endParaRPr lang="en-US" dirty="0"/>
          </a:p>
        </p:txBody>
      </p:sp>
      <p:sp>
        <p:nvSpPr>
          <p:cNvPr id="3" name="Text Placeholder 2">
            <a:extLst>
              <a:ext uri="{FF2B5EF4-FFF2-40B4-BE49-F238E27FC236}">
                <a16:creationId xmlns:a16="http://schemas.microsoft.com/office/drawing/2014/main" id="{2B965684-4C3D-6C13-6EAA-0F71928A1756}"/>
              </a:ext>
            </a:extLst>
          </p:cNvPr>
          <p:cNvSpPr>
            <a:spLocks noGrp="1"/>
          </p:cNvSpPr>
          <p:nvPr>
            <p:ph type="body" sz="quarter" idx="12"/>
          </p:nvPr>
        </p:nvSpPr>
        <p:spPr/>
        <p:txBody>
          <a:bodyPr/>
          <a:lstStyle/>
          <a:p>
            <a:r>
              <a:rPr lang="en-US" dirty="0">
                <a:solidFill>
                  <a:schemeClr val="bg1"/>
                </a:solidFill>
              </a:rPr>
              <a:t>Time to unbox:</a:t>
            </a:r>
          </a:p>
          <a:p>
            <a:pPr marL="228600" indent="-228600">
              <a:buAutoNum type="arabicPeriod"/>
            </a:pPr>
            <a:r>
              <a:rPr lang="en-US" dirty="0">
                <a:solidFill>
                  <a:schemeClr val="bg1"/>
                </a:solidFill>
              </a:rPr>
              <a:t>Review instruction manual.</a:t>
            </a:r>
          </a:p>
          <a:p>
            <a:pPr marL="228600" indent="-228600">
              <a:buAutoNum type="arabicPeriod"/>
            </a:pPr>
            <a:r>
              <a:rPr lang="en-US" dirty="0">
                <a:solidFill>
                  <a:schemeClr val="bg1"/>
                </a:solidFill>
              </a:rPr>
              <a:t>Observe all safety precautions.</a:t>
            </a:r>
          </a:p>
        </p:txBody>
      </p:sp>
      <p:pic>
        <p:nvPicPr>
          <p:cNvPr id="37" name="Picture 36">
            <a:extLst>
              <a:ext uri="{FF2B5EF4-FFF2-40B4-BE49-F238E27FC236}">
                <a16:creationId xmlns:a16="http://schemas.microsoft.com/office/drawing/2014/main" id="{A9F6420D-2EE0-E196-D910-C81A177C5589}"/>
              </a:ext>
            </a:extLst>
          </p:cNvPr>
          <p:cNvPicPr>
            <a:picLocks noChangeAspect="1"/>
          </p:cNvPicPr>
          <p:nvPr/>
        </p:nvPicPr>
        <p:blipFill>
          <a:blip r:embed="rId3"/>
          <a:stretch>
            <a:fillRect/>
          </a:stretch>
        </p:blipFill>
        <p:spPr>
          <a:xfrm>
            <a:off x="4080532" y="2441087"/>
            <a:ext cx="5125645" cy="3441503"/>
          </a:xfrm>
          <a:prstGeom prst="rect">
            <a:avLst/>
          </a:prstGeom>
          <a:solidFill>
            <a:schemeClr val="accent1"/>
          </a:solidFill>
          <a:ln w="12700">
            <a:solidFill>
              <a:schemeClr val="tx2">
                <a:alpha val="15000"/>
              </a:schemeClr>
            </a:solidFill>
          </a:ln>
          <a:effectLst>
            <a:innerShdw blurRad="63500" dist="50800" dir="13500000">
              <a:prstClr val="black">
                <a:alpha val="50000"/>
              </a:prstClr>
            </a:innerShdw>
          </a:effectLst>
        </p:spPr>
      </p:pic>
    </p:spTree>
    <p:extLst>
      <p:ext uri="{BB962C8B-B14F-4D97-AF65-F5344CB8AC3E}">
        <p14:creationId xmlns:p14="http://schemas.microsoft.com/office/powerpoint/2010/main" val="2990906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F543A6-7D91-F491-15DA-5FD91C6AEFED}"/>
              </a:ext>
            </a:extLst>
          </p:cNvPr>
          <p:cNvSpPr>
            <a:spLocks noGrp="1"/>
          </p:cNvSpPr>
          <p:nvPr>
            <p:ph type="title"/>
          </p:nvPr>
        </p:nvSpPr>
        <p:spPr>
          <a:xfrm>
            <a:off x="215410" y="317307"/>
            <a:ext cx="9622047" cy="457020"/>
          </a:xfrm>
        </p:spPr>
        <p:txBody>
          <a:bodyPr/>
          <a:lstStyle/>
          <a:p>
            <a:r>
              <a:rPr lang="en-US" dirty="0"/>
              <a:t>Hardware Compartment</a:t>
            </a:r>
          </a:p>
        </p:txBody>
      </p:sp>
      <p:graphicFrame>
        <p:nvGraphicFramePr>
          <p:cNvPr id="13" name="Content Placeholder 12">
            <a:extLst>
              <a:ext uri="{FF2B5EF4-FFF2-40B4-BE49-F238E27FC236}">
                <a16:creationId xmlns:a16="http://schemas.microsoft.com/office/drawing/2014/main" id="{29846BCA-4920-1678-0670-CDB04AB0EB02}"/>
              </a:ext>
            </a:extLst>
          </p:cNvPr>
          <p:cNvGraphicFramePr>
            <a:graphicFrameLocks noGrp="1"/>
          </p:cNvGraphicFramePr>
          <p:nvPr>
            <p:ph idx="1"/>
            <p:extLst>
              <p:ext uri="{D42A27DB-BD31-4B8C-83A1-F6EECF244321}">
                <p14:modId xmlns:p14="http://schemas.microsoft.com/office/powerpoint/2010/main" val="656355757"/>
              </p:ext>
            </p:extLst>
          </p:nvPr>
        </p:nvGraphicFramePr>
        <p:xfrm>
          <a:off x="215410" y="2067536"/>
          <a:ext cx="5805055" cy="3095793"/>
        </p:xfrm>
        <a:graphic>
          <a:graphicData uri="http://schemas.openxmlformats.org/drawingml/2006/table">
            <a:tbl>
              <a:tblPr firstRow="1" firstCol="1" bandRow="1"/>
              <a:tblGrid>
                <a:gridCol w="1752049">
                  <a:extLst>
                    <a:ext uri="{9D8B030D-6E8A-4147-A177-3AD203B41FA5}">
                      <a16:colId xmlns:a16="http://schemas.microsoft.com/office/drawing/2014/main" val="4139605257"/>
                    </a:ext>
                  </a:extLst>
                </a:gridCol>
                <a:gridCol w="210145">
                  <a:extLst>
                    <a:ext uri="{9D8B030D-6E8A-4147-A177-3AD203B41FA5}">
                      <a16:colId xmlns:a16="http://schemas.microsoft.com/office/drawing/2014/main" val="1225148579"/>
                    </a:ext>
                  </a:extLst>
                </a:gridCol>
                <a:gridCol w="3842861">
                  <a:extLst>
                    <a:ext uri="{9D8B030D-6E8A-4147-A177-3AD203B41FA5}">
                      <a16:colId xmlns:a16="http://schemas.microsoft.com/office/drawing/2014/main" val="2516799256"/>
                    </a:ext>
                  </a:extLst>
                </a:gridCol>
              </a:tblGrid>
              <a:tr h="1024535">
                <a:tc>
                  <a:txBody>
                    <a:bodyPr/>
                    <a:lstStyle/>
                    <a:p>
                      <a:pPr marL="342900" marR="0" lvl="0" indent="-342900">
                        <a:spcBef>
                          <a:spcPts val="0"/>
                        </a:spcBef>
                        <a:spcAft>
                          <a:spcPts val="0"/>
                        </a:spcAft>
                        <a:buFont typeface="Symbol" panose="05050102010706020507" pitchFamily="18" charset="2"/>
                        <a:buChar char=""/>
                      </a:pPr>
                      <a:r>
                        <a:rPr lang="en-US" sz="1400" dirty="0">
                          <a:solidFill>
                            <a:schemeClr val="tx1"/>
                          </a:solidFill>
                          <a:effectLst/>
                          <a:latin typeface="+mn-lt"/>
                          <a:ea typeface="Times New Roman" panose="02020603050405020304" pitchFamily="18" charset="0"/>
                          <a:cs typeface="Times New Roman" panose="02020603050405020304" pitchFamily="18" charset="0"/>
                        </a:rPr>
                        <a:t>Mounting </a:t>
                      </a:r>
                      <a:r>
                        <a:rPr lang="en-US" sz="1400" dirty="0">
                          <a:solidFill>
                            <a:schemeClr val="tx1"/>
                          </a:solidFill>
                          <a:effectLst/>
                          <a:latin typeface="+mn-lt"/>
                          <a:ea typeface="+mn-ea"/>
                          <a:cs typeface="Times New Roman" panose="02020603050405020304" pitchFamily="18" charset="0"/>
                        </a:rPr>
                        <a:t>Bracket</a:t>
                      </a:r>
                      <a:r>
                        <a:rPr lang="en-US" sz="1400" dirty="0">
                          <a:solidFill>
                            <a:schemeClr val="tx1"/>
                          </a:solidFill>
                          <a:effectLst/>
                          <a:latin typeface="+mn-lt"/>
                          <a:ea typeface="Times New Roman" panose="02020603050405020304" pitchFamily="18" charset="0"/>
                          <a:cs typeface="Times New Roman" panose="02020603050405020304" pitchFamily="18" charset="0"/>
                        </a:rPr>
                        <a:t> Kit</a:t>
                      </a:r>
                    </a:p>
                  </a:txBody>
                  <a:tcPr marL="73025" marR="73025" marT="0" marB="0">
                    <a:lnL>
                      <a:noFill/>
                    </a:lnL>
                    <a:lnR>
                      <a:noFill/>
                    </a:lnR>
                    <a:lnT>
                      <a:noFill/>
                    </a:lnT>
                    <a:lnB>
                      <a:noFill/>
                    </a:lnB>
                  </a:tcPr>
                </a:tc>
                <a:tc>
                  <a:txBody>
                    <a:bodyPr/>
                    <a:lstStyle/>
                    <a:p>
                      <a:pPr marL="0" marR="0">
                        <a:spcBef>
                          <a:spcPts val="0"/>
                        </a:spcBef>
                        <a:spcAft>
                          <a:spcPts val="0"/>
                        </a:spcAft>
                      </a:pPr>
                      <a:r>
                        <a:rPr lang="en-US" sz="1400" dirty="0">
                          <a:solidFill>
                            <a:schemeClr val="tx1"/>
                          </a:solidFill>
                          <a:effectLst/>
                          <a:latin typeface="+mn-lt"/>
                          <a:ea typeface="Times New Roman" panose="02020603050405020304" pitchFamily="18" charset="0"/>
                          <a:cs typeface="Times New Roman" panose="02020603050405020304" pitchFamily="18" charset="0"/>
                        </a:rPr>
                        <a:t>:</a:t>
                      </a:r>
                    </a:p>
                  </a:txBody>
                  <a:tcPr marL="73025" marR="73025" marT="0" marB="0">
                    <a:lnL>
                      <a:noFill/>
                    </a:lnL>
                    <a:lnR>
                      <a:noFill/>
                    </a:lnR>
                    <a:lnT>
                      <a:noFill/>
                    </a:lnT>
                    <a:lnB>
                      <a:noFill/>
                    </a:lnB>
                  </a:tcPr>
                </a:tc>
                <a:tc>
                  <a:txBody>
                    <a:bodyPr/>
                    <a:lstStyle/>
                    <a:p>
                      <a:pPr marL="0" marR="0">
                        <a:spcBef>
                          <a:spcPts val="0"/>
                        </a:spcBef>
                        <a:spcAft>
                          <a:spcPts val="0"/>
                        </a:spcAft>
                      </a:pPr>
                      <a:r>
                        <a:rPr lang="en-US" sz="1400" dirty="0">
                          <a:solidFill>
                            <a:schemeClr val="tx1"/>
                          </a:solidFill>
                          <a:effectLst/>
                          <a:latin typeface="+mn-lt"/>
                          <a:ea typeface="Times New Roman" panose="02020603050405020304" pitchFamily="18" charset="0"/>
                          <a:cs typeface="Times New Roman" panose="02020603050405020304" pitchFamily="18" charset="0"/>
                        </a:rPr>
                        <a:t>Top filler plate</a:t>
                      </a:r>
                    </a:p>
                    <a:p>
                      <a:pPr marL="0" marR="0">
                        <a:spcBef>
                          <a:spcPts val="0"/>
                        </a:spcBef>
                        <a:spcAft>
                          <a:spcPts val="0"/>
                        </a:spcAft>
                      </a:pPr>
                      <a:r>
                        <a:rPr lang="en-US" sz="1400" dirty="0">
                          <a:solidFill>
                            <a:schemeClr val="tx1"/>
                          </a:solidFill>
                          <a:effectLst/>
                          <a:latin typeface="+mn-lt"/>
                          <a:ea typeface="Times New Roman" panose="02020603050405020304" pitchFamily="18" charset="0"/>
                          <a:cs typeface="Times New Roman" panose="02020603050405020304" pitchFamily="18" charset="0"/>
                        </a:rPr>
                        <a:t>Bottom filler plate</a:t>
                      </a:r>
                    </a:p>
                    <a:p>
                      <a:pPr marL="0" marR="0">
                        <a:spcBef>
                          <a:spcPts val="0"/>
                        </a:spcBef>
                        <a:spcAft>
                          <a:spcPts val="0"/>
                        </a:spcAft>
                      </a:pPr>
                      <a:r>
                        <a:rPr lang="en-US" sz="1400" dirty="0">
                          <a:solidFill>
                            <a:schemeClr val="tx1"/>
                          </a:solidFill>
                          <a:effectLst/>
                          <a:latin typeface="+mn-lt"/>
                          <a:ea typeface="Times New Roman" panose="02020603050405020304" pitchFamily="18" charset="0"/>
                          <a:cs typeface="Times New Roman" panose="02020603050405020304" pitchFamily="18" charset="0"/>
                        </a:rPr>
                        <a:t>Left bracket</a:t>
                      </a:r>
                    </a:p>
                    <a:p>
                      <a:pPr marL="0" marR="0">
                        <a:spcBef>
                          <a:spcPts val="0"/>
                        </a:spcBef>
                        <a:spcAft>
                          <a:spcPts val="0"/>
                        </a:spcAft>
                      </a:pPr>
                      <a:r>
                        <a:rPr lang="en-US" sz="1400" dirty="0">
                          <a:solidFill>
                            <a:schemeClr val="tx1"/>
                          </a:solidFill>
                          <a:effectLst/>
                          <a:latin typeface="+mn-lt"/>
                          <a:ea typeface="Times New Roman" panose="02020603050405020304" pitchFamily="18" charset="0"/>
                          <a:cs typeface="Times New Roman" panose="02020603050405020304" pitchFamily="18" charset="0"/>
                        </a:rPr>
                        <a:t>Right bracket</a:t>
                      </a:r>
                    </a:p>
                  </a:txBody>
                  <a:tcPr marL="73025" marR="73025" marT="0" marB="0">
                    <a:lnL>
                      <a:noFill/>
                    </a:lnL>
                    <a:lnR>
                      <a:noFill/>
                    </a:lnR>
                    <a:lnT>
                      <a:noFill/>
                    </a:lnT>
                    <a:lnB>
                      <a:noFill/>
                    </a:lnB>
                  </a:tcPr>
                </a:tc>
                <a:extLst>
                  <a:ext uri="{0D108BD9-81ED-4DB2-BD59-A6C34878D82A}">
                    <a16:rowId xmlns:a16="http://schemas.microsoft.com/office/drawing/2014/main" val="2663760422"/>
                  </a:ext>
                </a:extLst>
              </a:tr>
              <a:tr h="850795">
                <a:tc>
                  <a:txBody>
                    <a:bodyPr/>
                    <a:lstStyle/>
                    <a:p>
                      <a:pPr marL="342900" marR="0" lvl="0" indent="-342900">
                        <a:spcBef>
                          <a:spcPts val="0"/>
                        </a:spcBef>
                        <a:spcAft>
                          <a:spcPts val="0"/>
                        </a:spcAft>
                        <a:buFont typeface="Symbol" panose="05050102010706020507" pitchFamily="18" charset="2"/>
                        <a:buChar char=""/>
                      </a:pPr>
                      <a:r>
                        <a:rPr lang="en-US" sz="1400" dirty="0">
                          <a:solidFill>
                            <a:schemeClr val="tx1"/>
                          </a:solidFill>
                          <a:effectLst/>
                          <a:latin typeface="+mn-lt"/>
                          <a:ea typeface="Times New Roman" panose="02020603050405020304" pitchFamily="18" charset="0"/>
                          <a:cs typeface="Times New Roman" panose="02020603050405020304" pitchFamily="18" charset="0"/>
                        </a:rPr>
                        <a:t>Bracket mounting hardware</a:t>
                      </a:r>
                    </a:p>
                  </a:txBody>
                  <a:tcPr marL="73025" marR="73025" marT="0" marB="0">
                    <a:lnL>
                      <a:noFill/>
                    </a:lnL>
                    <a:lnR>
                      <a:noFill/>
                    </a:lnR>
                    <a:lnT>
                      <a:noFill/>
                    </a:lnT>
                    <a:lnB>
                      <a:noFill/>
                    </a:lnB>
                  </a:tcPr>
                </a:tc>
                <a:tc>
                  <a:txBody>
                    <a:bodyPr/>
                    <a:lstStyle/>
                    <a:p>
                      <a:pPr marL="0" marR="0">
                        <a:spcBef>
                          <a:spcPts val="0"/>
                        </a:spcBef>
                        <a:spcAft>
                          <a:spcPts val="0"/>
                        </a:spcAft>
                      </a:pPr>
                      <a:r>
                        <a:rPr lang="en-US" sz="1400" dirty="0">
                          <a:solidFill>
                            <a:schemeClr val="tx1"/>
                          </a:solidFill>
                          <a:effectLst/>
                          <a:latin typeface="+mn-lt"/>
                          <a:ea typeface="Times New Roman" panose="02020603050405020304" pitchFamily="18" charset="0"/>
                          <a:cs typeface="Times New Roman" panose="02020603050405020304" pitchFamily="18" charset="0"/>
                        </a:rPr>
                        <a:t>:</a:t>
                      </a:r>
                    </a:p>
                  </a:txBody>
                  <a:tcPr marL="73025" marR="73025" marT="0" marB="0">
                    <a:lnL>
                      <a:noFill/>
                    </a:lnL>
                    <a:lnR>
                      <a:noFill/>
                    </a:lnR>
                    <a:lnT>
                      <a:noFill/>
                    </a:lnT>
                    <a:lnB>
                      <a:noFill/>
                    </a:lnB>
                  </a:tcPr>
                </a:tc>
                <a:tc>
                  <a:txBody>
                    <a:bodyPr/>
                    <a:lstStyle/>
                    <a:p>
                      <a:pPr marL="0" marR="0">
                        <a:spcBef>
                          <a:spcPts val="0"/>
                        </a:spcBef>
                        <a:spcAft>
                          <a:spcPts val="0"/>
                        </a:spcAft>
                      </a:pPr>
                      <a:r>
                        <a:rPr lang="en-US" sz="1400" dirty="0">
                          <a:solidFill>
                            <a:schemeClr val="tx1"/>
                          </a:solidFill>
                          <a:effectLst/>
                          <a:latin typeface="+mn-lt"/>
                          <a:ea typeface="Times New Roman" panose="02020603050405020304" pitchFamily="18" charset="0"/>
                          <a:cs typeface="Times New Roman" panose="02020603050405020304" pitchFamily="18" charset="0"/>
                        </a:rPr>
                        <a:t>M4 screws (quantity 10)</a:t>
                      </a:r>
                    </a:p>
                    <a:p>
                      <a:pPr marL="0" marR="0">
                        <a:spcBef>
                          <a:spcPts val="0"/>
                        </a:spcBef>
                        <a:spcAft>
                          <a:spcPts val="0"/>
                        </a:spcAft>
                      </a:pPr>
                      <a:r>
                        <a:rPr lang="en-US" sz="1400" dirty="0">
                          <a:solidFill>
                            <a:schemeClr val="tx1"/>
                          </a:solidFill>
                          <a:effectLst/>
                          <a:latin typeface="+mn-lt"/>
                          <a:ea typeface="Times New Roman" panose="02020603050405020304" pitchFamily="18" charset="0"/>
                          <a:cs typeface="Times New Roman" panose="02020603050405020304" pitchFamily="18" charset="0"/>
                        </a:rPr>
                        <a:t>M3 screws (quantity 8)</a:t>
                      </a:r>
                    </a:p>
                    <a:p>
                      <a:pPr marL="0" marR="0">
                        <a:spcBef>
                          <a:spcPts val="0"/>
                        </a:spcBef>
                        <a:spcAft>
                          <a:spcPts val="0"/>
                        </a:spcAft>
                      </a:pPr>
                      <a:endParaRPr lang="en-US" sz="1400" dirty="0">
                        <a:solidFill>
                          <a:schemeClr val="tx1"/>
                        </a:solidFill>
                        <a:effectLst/>
                        <a:latin typeface="+mn-lt"/>
                        <a:ea typeface="Times New Roman" panose="02020603050405020304" pitchFamily="18" charset="0"/>
                        <a:cs typeface="Times New Roman" panose="02020603050405020304" pitchFamily="18" charset="0"/>
                      </a:endParaRPr>
                    </a:p>
                    <a:p>
                      <a:pPr marL="0" marR="0">
                        <a:spcBef>
                          <a:spcPts val="0"/>
                        </a:spcBef>
                        <a:spcAft>
                          <a:spcPts val="0"/>
                        </a:spcAft>
                      </a:pPr>
                      <a:endParaRPr lang="en-US" sz="1400" dirty="0">
                        <a:solidFill>
                          <a:schemeClr val="tx1"/>
                        </a:solidFill>
                        <a:effectLst/>
                        <a:latin typeface="+mn-lt"/>
                        <a:ea typeface="Times New Roman" panose="02020603050405020304" pitchFamily="18" charset="0"/>
                        <a:cs typeface="Times New Roman" panose="02020603050405020304" pitchFamily="18" charset="0"/>
                      </a:endParaRPr>
                    </a:p>
                  </a:txBody>
                  <a:tcPr marL="73025" marR="73025" marT="0" marB="0">
                    <a:lnL>
                      <a:noFill/>
                    </a:lnL>
                    <a:lnR>
                      <a:noFill/>
                    </a:lnR>
                    <a:lnT>
                      <a:noFill/>
                    </a:lnT>
                    <a:lnB>
                      <a:noFill/>
                    </a:lnB>
                  </a:tcPr>
                </a:tc>
                <a:extLst>
                  <a:ext uri="{0D108BD9-81ED-4DB2-BD59-A6C34878D82A}">
                    <a16:rowId xmlns:a16="http://schemas.microsoft.com/office/drawing/2014/main" val="4100637525"/>
                  </a:ext>
                </a:extLst>
              </a:tr>
              <a:tr h="1217818">
                <a:tc>
                  <a:txBody>
                    <a:bodyPr/>
                    <a:lstStyle/>
                    <a:p>
                      <a:pPr marL="342900" marR="0" lvl="0" indent="-342900">
                        <a:spcBef>
                          <a:spcPts val="0"/>
                        </a:spcBef>
                        <a:spcAft>
                          <a:spcPts val="0"/>
                        </a:spcAft>
                        <a:buFont typeface="Symbol" panose="05050102010706020507" pitchFamily="18" charset="2"/>
                        <a:buChar char=""/>
                      </a:pPr>
                      <a:r>
                        <a:rPr lang="en-US" sz="1400" dirty="0">
                          <a:solidFill>
                            <a:schemeClr val="tx1"/>
                          </a:solidFill>
                          <a:effectLst/>
                          <a:latin typeface="+mn-lt"/>
                          <a:ea typeface="Times New Roman" panose="02020603050405020304" pitchFamily="18" charset="0"/>
                          <a:cs typeface="Times New Roman" panose="02020603050405020304" pitchFamily="18" charset="0"/>
                        </a:rPr>
                        <a:t>Connector set</a:t>
                      </a:r>
                    </a:p>
                  </a:txBody>
                  <a:tcPr marL="73025" marR="73025" marT="0" marB="0">
                    <a:lnL>
                      <a:noFill/>
                    </a:lnL>
                    <a:lnR>
                      <a:noFill/>
                    </a:lnR>
                    <a:lnT>
                      <a:noFill/>
                    </a:lnT>
                    <a:lnB>
                      <a:noFill/>
                    </a:lnB>
                  </a:tcPr>
                </a:tc>
                <a:tc>
                  <a:txBody>
                    <a:bodyPr/>
                    <a:lstStyle/>
                    <a:p>
                      <a:pPr marL="0" marR="0">
                        <a:spcBef>
                          <a:spcPts val="0"/>
                        </a:spcBef>
                        <a:spcAft>
                          <a:spcPts val="0"/>
                        </a:spcAft>
                      </a:pPr>
                      <a:r>
                        <a:rPr lang="en-US" sz="1400">
                          <a:solidFill>
                            <a:schemeClr val="tx1"/>
                          </a:solidFill>
                          <a:effectLst/>
                          <a:latin typeface="+mn-lt"/>
                          <a:ea typeface="Times New Roman" panose="02020603050405020304" pitchFamily="18" charset="0"/>
                          <a:cs typeface="Times New Roman" panose="02020603050405020304" pitchFamily="18" charset="0"/>
                        </a:rPr>
                        <a:t>:</a:t>
                      </a:r>
                    </a:p>
                  </a:txBody>
                  <a:tcPr marL="73025" marR="73025" marT="0" marB="0">
                    <a:lnL>
                      <a:noFill/>
                    </a:lnL>
                    <a:lnR>
                      <a:noFill/>
                    </a:lnR>
                    <a:lnT>
                      <a:noFill/>
                    </a:lnT>
                    <a:lnB>
                      <a:noFill/>
                    </a:lnB>
                  </a:tcPr>
                </a:tc>
                <a:tc>
                  <a:txBody>
                    <a:bodyPr/>
                    <a:lstStyle/>
                    <a:p>
                      <a:pPr marL="0" marR="0">
                        <a:spcBef>
                          <a:spcPts val="0"/>
                        </a:spcBef>
                        <a:spcAft>
                          <a:spcPts val="0"/>
                        </a:spcAft>
                      </a:pPr>
                      <a:r>
                        <a:rPr lang="en-US" sz="1400" dirty="0">
                          <a:solidFill>
                            <a:schemeClr val="tx1"/>
                          </a:solidFill>
                          <a:effectLst/>
                          <a:latin typeface="+mn-lt"/>
                          <a:ea typeface="Times New Roman" panose="02020603050405020304" pitchFamily="18" charset="0"/>
                          <a:cs typeface="Times New Roman" panose="02020603050405020304" pitchFamily="18" charset="0"/>
                        </a:rPr>
                        <a:t>Power supply connectors (quantity – 2)</a:t>
                      </a:r>
                    </a:p>
                    <a:p>
                      <a:pPr marL="0" marR="0">
                        <a:spcBef>
                          <a:spcPts val="0"/>
                        </a:spcBef>
                        <a:spcAft>
                          <a:spcPts val="0"/>
                        </a:spcAft>
                      </a:pPr>
                      <a:r>
                        <a:rPr lang="en-US" sz="1400" dirty="0">
                          <a:solidFill>
                            <a:schemeClr val="tx1"/>
                          </a:solidFill>
                          <a:effectLst/>
                          <a:latin typeface="+mn-lt"/>
                          <a:ea typeface="Times New Roman" panose="02020603050405020304" pitchFamily="18" charset="0"/>
                          <a:cs typeface="Times New Roman" panose="02020603050405020304" pitchFamily="18" charset="0"/>
                        </a:rPr>
                        <a:t>IRIG-B connectors (quantity – 2 i.e. input and output connectors)</a:t>
                      </a:r>
                    </a:p>
                    <a:p>
                      <a:pPr marL="0" marR="0">
                        <a:spcBef>
                          <a:spcPts val="0"/>
                        </a:spcBef>
                        <a:spcAft>
                          <a:spcPts val="0"/>
                        </a:spcAft>
                      </a:pPr>
                      <a:r>
                        <a:rPr lang="en-US" sz="1400" dirty="0">
                          <a:solidFill>
                            <a:schemeClr val="tx1"/>
                          </a:solidFill>
                          <a:effectLst/>
                          <a:latin typeface="+mn-lt"/>
                          <a:ea typeface="Times New Roman" panose="02020603050405020304" pitchFamily="18" charset="0"/>
                          <a:cs typeface="Times New Roman" panose="02020603050405020304" pitchFamily="18" charset="0"/>
                        </a:rPr>
                        <a:t>Alarm connector (quantity – 1)</a:t>
                      </a:r>
                    </a:p>
                  </a:txBody>
                  <a:tcPr marL="73025" marR="73025" marT="0" marB="0">
                    <a:lnL>
                      <a:noFill/>
                    </a:lnL>
                    <a:lnR>
                      <a:noFill/>
                    </a:lnR>
                    <a:lnT>
                      <a:noFill/>
                    </a:lnT>
                    <a:lnB>
                      <a:noFill/>
                    </a:lnB>
                  </a:tcPr>
                </a:tc>
                <a:extLst>
                  <a:ext uri="{0D108BD9-81ED-4DB2-BD59-A6C34878D82A}">
                    <a16:rowId xmlns:a16="http://schemas.microsoft.com/office/drawing/2014/main" val="1718133857"/>
                  </a:ext>
                </a:extLst>
              </a:tr>
            </a:tbl>
          </a:graphicData>
        </a:graphic>
      </p:graphicFrame>
      <p:sp>
        <p:nvSpPr>
          <p:cNvPr id="11" name="Text Placeholder 2">
            <a:extLst>
              <a:ext uri="{FF2B5EF4-FFF2-40B4-BE49-F238E27FC236}">
                <a16:creationId xmlns:a16="http://schemas.microsoft.com/office/drawing/2014/main" id="{79C0233E-0C3D-1664-CC75-86467AB43D20}"/>
              </a:ext>
            </a:extLst>
          </p:cNvPr>
          <p:cNvSpPr txBox="1">
            <a:spLocks/>
          </p:cNvSpPr>
          <p:nvPr/>
        </p:nvSpPr>
        <p:spPr>
          <a:xfrm>
            <a:off x="215410" y="1059032"/>
            <a:ext cx="5254336" cy="474518"/>
          </a:xfrm>
          <a:prstGeom prst="rect">
            <a:avLst/>
          </a:prstGeom>
        </p:spPr>
        <p:txBody>
          <a:bodyPr vert="horz" lIns="0" tIns="0" rIns="0" bIns="0" rtlCol="0">
            <a:noAutofit/>
          </a:bodyPr>
          <a:lstStyle>
            <a:defPPr>
              <a:defRPr lang="en-US"/>
            </a:defPPr>
            <a:lvl1pPr indent="0">
              <a:lnSpc>
                <a:spcPct val="100000"/>
              </a:lnSpc>
              <a:spcBef>
                <a:spcPts val="0"/>
              </a:spcBef>
              <a:spcAft>
                <a:spcPts val="0"/>
              </a:spcAft>
              <a:buClr>
                <a:schemeClr val="tx1"/>
              </a:buClr>
              <a:buFont typeface="Arial" panose="020B0604020202020204" pitchFamily="34" charset="0"/>
              <a:buNone/>
              <a:defRPr sz="1600" b="1">
                <a:latin typeface="Inter" panose="02000503000000020004" pitchFamily="2" charset="0"/>
              </a:defRPr>
            </a:lvl1pPr>
            <a:lvl2pPr marL="742950" marR="0" lvl="1" indent="-285750">
              <a:lnSpc>
                <a:spcPct val="150000"/>
              </a:lnSpc>
              <a:spcBef>
                <a:spcPts val="600"/>
              </a:spcBef>
              <a:spcAft>
                <a:spcPts val="0"/>
              </a:spcAft>
              <a:buClr>
                <a:schemeClr val="tx2"/>
              </a:buClr>
              <a:buFont typeface="Symbol" panose="05050102010706020507" pitchFamily="18" charset="2"/>
              <a:buChar char=""/>
              <a:tabLst>
                <a:tab pos="228600" algn="l"/>
                <a:tab pos="457200" algn="l"/>
              </a:tabLst>
              <a:defRPr sz="1600">
                <a:solidFill>
                  <a:schemeClr val="bg1"/>
                </a:solidFill>
                <a:latin typeface="Inter" panose="02000503000000020004" pitchFamily="2" charset="0"/>
                <a:cs typeface="Segoe UI Light" panose="020B0502040204020203" pitchFamily="34" charset="0"/>
              </a:defRPr>
            </a:lvl2pPr>
            <a:lvl3pPr marL="365760" indent="-182880">
              <a:lnSpc>
                <a:spcPct val="100000"/>
              </a:lnSpc>
              <a:spcBef>
                <a:spcPts val="0"/>
              </a:spcBef>
              <a:spcAft>
                <a:spcPts val="600"/>
              </a:spcAft>
              <a:buClr>
                <a:schemeClr val="tx2"/>
              </a:buClr>
              <a:buFont typeface="Arial"/>
              <a:buChar char="–"/>
              <a:defRPr sz="1600">
                <a:solidFill>
                  <a:srgbClr val="212121"/>
                </a:solidFill>
                <a:latin typeface="Inter" panose="02000503000000020004" pitchFamily="2" charset="0"/>
              </a:defRPr>
            </a:lvl3pPr>
            <a:lvl4pPr marL="548640" indent="-182880">
              <a:lnSpc>
                <a:spcPct val="100000"/>
              </a:lnSpc>
              <a:spcBef>
                <a:spcPts val="0"/>
              </a:spcBef>
              <a:spcAft>
                <a:spcPts val="600"/>
              </a:spcAft>
              <a:buClr>
                <a:schemeClr val="tx2"/>
              </a:buClr>
              <a:buFont typeface="Arial"/>
              <a:buChar char="–"/>
              <a:defRPr sz="1600">
                <a:solidFill>
                  <a:srgbClr val="212121"/>
                </a:solidFill>
                <a:latin typeface="Inter" panose="02000503000000020004" pitchFamily="2" charset="0"/>
              </a:defRPr>
            </a:lvl4pPr>
            <a:lvl5pPr marL="731520" indent="-182880">
              <a:lnSpc>
                <a:spcPct val="100000"/>
              </a:lnSpc>
              <a:spcBef>
                <a:spcPts val="0"/>
              </a:spcBef>
              <a:spcAft>
                <a:spcPts val="600"/>
              </a:spcAft>
              <a:buClr>
                <a:schemeClr val="tx2"/>
              </a:buClr>
              <a:buFont typeface="Arial"/>
              <a:buChar char="–"/>
              <a:defRPr sz="1600">
                <a:solidFill>
                  <a:srgbClr val="212121"/>
                </a:solidFill>
                <a:latin typeface="Inter" panose="02000503000000020004" pitchFamily="2" charset="0"/>
              </a:defRPr>
            </a:lvl5pPr>
            <a:lvl6pPr marL="0" indent="0">
              <a:lnSpc>
                <a:spcPct val="100000"/>
              </a:lnSpc>
              <a:spcBef>
                <a:spcPts val="0"/>
              </a:spcBef>
              <a:spcAft>
                <a:spcPts val="400"/>
              </a:spcAft>
              <a:buClr>
                <a:schemeClr val="tx1"/>
              </a:buClr>
              <a:buFont typeface="Arial" panose="020B0604020202020204" pitchFamily="34" charset="0"/>
              <a:buNone/>
              <a:tabLst/>
              <a:defRPr sz="1400"/>
            </a:lvl6pPr>
            <a:lvl7pPr marL="0" indent="-182880">
              <a:lnSpc>
                <a:spcPct val="100000"/>
              </a:lnSpc>
              <a:spcBef>
                <a:spcPts val="0"/>
              </a:spcBef>
              <a:spcAft>
                <a:spcPts val="400"/>
              </a:spcAft>
              <a:buClr>
                <a:schemeClr val="tx1"/>
              </a:buClr>
              <a:buFont typeface="Arial"/>
              <a:buChar char="–"/>
              <a:defRPr sz="1400"/>
            </a:lvl7pPr>
            <a:lvl8pPr marL="365760" indent="-182880">
              <a:lnSpc>
                <a:spcPct val="100000"/>
              </a:lnSpc>
              <a:spcBef>
                <a:spcPts val="0"/>
              </a:spcBef>
              <a:spcAft>
                <a:spcPts val="400"/>
              </a:spcAft>
              <a:buClr>
                <a:schemeClr val="tx1"/>
              </a:buClr>
              <a:buFont typeface="Arial"/>
              <a:buChar char="–"/>
              <a:defRPr sz="1400"/>
            </a:lvl8pPr>
            <a:lvl9pPr marL="0" indent="0">
              <a:lnSpc>
                <a:spcPct val="100000"/>
              </a:lnSpc>
              <a:spcBef>
                <a:spcPts val="0"/>
              </a:spcBef>
              <a:spcAft>
                <a:spcPts val="200"/>
              </a:spcAft>
              <a:buFont typeface="Arial" panose="020B0604020202020204" pitchFamily="34" charset="0"/>
              <a:buNone/>
              <a:tabLst/>
              <a:defRPr sz="1100" i="1"/>
            </a:lvl9pPr>
          </a:lstStyle>
          <a:p>
            <a:r>
              <a:rPr lang="en-US" sz="1400" dirty="0"/>
              <a:t>The hardware compartment is a single packet which contains:</a:t>
            </a:r>
            <a:endParaRPr lang="en-US" altLang="zh-TW" sz="1400" dirty="0"/>
          </a:p>
          <a:p>
            <a:endParaRPr lang="en-US" altLang="zh-TW" sz="1400" dirty="0"/>
          </a:p>
        </p:txBody>
      </p:sp>
      <p:sp>
        <p:nvSpPr>
          <p:cNvPr id="15" name="Text Placeholder 2">
            <a:extLst>
              <a:ext uri="{FF2B5EF4-FFF2-40B4-BE49-F238E27FC236}">
                <a16:creationId xmlns:a16="http://schemas.microsoft.com/office/drawing/2014/main" id="{4FAA487F-261D-F257-8313-0EBB2779930B}"/>
              </a:ext>
            </a:extLst>
          </p:cNvPr>
          <p:cNvSpPr txBox="1">
            <a:spLocks/>
          </p:cNvSpPr>
          <p:nvPr/>
        </p:nvSpPr>
        <p:spPr>
          <a:xfrm>
            <a:off x="180109" y="5149086"/>
            <a:ext cx="5462155" cy="1181410"/>
          </a:xfrm>
          <a:prstGeom prst="rect">
            <a:avLst/>
          </a:prstGeom>
        </p:spPr>
        <p:txBody>
          <a:bodyPr/>
          <a:lstStyle>
            <a:lvl1pPr marL="256008" indent="-256008" algn="l" defTabSz="1219080" rtl="0" eaLnBrk="1" latinLnBrk="0" hangingPunct="1">
              <a:lnSpc>
                <a:spcPct val="99000"/>
              </a:lnSpc>
              <a:spcBef>
                <a:spcPts val="1867"/>
              </a:spcBef>
              <a:spcAft>
                <a:spcPts val="0"/>
              </a:spcAft>
              <a:buFont typeface="Arial" panose="020B0604020202020204" pitchFamily="34" charset="0"/>
              <a:buChar char="•"/>
              <a:defRPr sz="2400" kern="1200" baseline="0">
                <a:solidFill>
                  <a:schemeClr val="accent1"/>
                </a:solidFill>
                <a:latin typeface="+mn-lt"/>
                <a:ea typeface="+mn-ea"/>
                <a:cs typeface="+mn-cs"/>
              </a:defRPr>
            </a:lvl1pPr>
            <a:lvl2pPr marL="256008" indent="0" algn="l" defTabSz="1219080" rtl="0" eaLnBrk="1" latinLnBrk="0" hangingPunct="1">
              <a:lnSpc>
                <a:spcPct val="99000"/>
              </a:lnSpc>
              <a:spcBef>
                <a:spcPts val="0"/>
              </a:spcBef>
              <a:buFontTx/>
              <a:buNone/>
              <a:defRPr sz="2400" kern="1200">
                <a:solidFill>
                  <a:schemeClr val="accent1"/>
                </a:solidFill>
                <a:latin typeface="+mn-lt"/>
                <a:ea typeface="+mn-ea"/>
                <a:cs typeface="+mn-cs"/>
              </a:defRPr>
            </a:lvl2pPr>
            <a:lvl3pPr marL="256092" indent="-256092" algn="l" defTabSz="1219080" rtl="0" eaLnBrk="1" latinLnBrk="0" hangingPunct="1">
              <a:lnSpc>
                <a:spcPct val="99000"/>
              </a:lnSpc>
              <a:spcBef>
                <a:spcPts val="1600"/>
              </a:spcBef>
              <a:buSzPct val="91000"/>
              <a:buFont typeface="Arial" panose="020B0604020202020204" pitchFamily="34" charset="0"/>
              <a:buChar char="•"/>
              <a:defRPr sz="2400" kern="1200">
                <a:solidFill>
                  <a:schemeClr val="accent1"/>
                </a:solidFill>
                <a:latin typeface="+mn-lt"/>
                <a:ea typeface="+mn-ea"/>
                <a:cs typeface="+mn-cs"/>
              </a:defRPr>
            </a:lvl3pPr>
            <a:lvl4pPr marL="256008" indent="0" algn="l" defTabSz="1219080" rtl="0" eaLnBrk="1" latinLnBrk="0" hangingPunct="1">
              <a:lnSpc>
                <a:spcPct val="99000"/>
              </a:lnSpc>
              <a:spcBef>
                <a:spcPts val="0"/>
              </a:spcBef>
              <a:buFontTx/>
              <a:buNone/>
              <a:defRPr sz="2400" kern="1200">
                <a:solidFill>
                  <a:schemeClr val="accent1"/>
                </a:solidFill>
                <a:latin typeface="+mn-lt"/>
                <a:ea typeface="+mn-ea"/>
                <a:cs typeface="+mn-cs"/>
              </a:defRPr>
            </a:lvl4pPr>
            <a:lvl5pPr marL="256008" indent="-256008" algn="l" defTabSz="1219080" rtl="0" eaLnBrk="1" latinLnBrk="0" hangingPunct="1">
              <a:lnSpc>
                <a:spcPct val="99000"/>
              </a:lnSpc>
              <a:spcBef>
                <a:spcPts val="1200"/>
              </a:spcBef>
              <a:buSzPct val="91000"/>
              <a:buFont typeface="Arial" panose="020B0604020202020204" pitchFamily="34" charset="0"/>
              <a:buChar char="•"/>
              <a:defRPr sz="2400" kern="1200">
                <a:solidFill>
                  <a:schemeClr val="accent1"/>
                </a:solidFill>
                <a:latin typeface="+mn-lt"/>
                <a:ea typeface="+mn-ea"/>
                <a:cs typeface="+mn-cs"/>
              </a:defRPr>
            </a:lvl5pPr>
            <a:lvl6pPr marL="256008" indent="0" algn="l" defTabSz="1219080" rtl="0" eaLnBrk="1" latinLnBrk="0" hangingPunct="1">
              <a:lnSpc>
                <a:spcPct val="99000"/>
              </a:lnSpc>
              <a:spcBef>
                <a:spcPts val="0"/>
              </a:spcBef>
              <a:buSzPct val="91000"/>
              <a:buFontTx/>
              <a:buNone/>
              <a:defRPr sz="2400" kern="1200">
                <a:solidFill>
                  <a:schemeClr val="accent2"/>
                </a:solidFill>
                <a:latin typeface="+mn-lt"/>
                <a:ea typeface="+mn-ea"/>
                <a:cs typeface="+mn-cs"/>
              </a:defRPr>
            </a:lvl6pPr>
            <a:lvl7pPr marL="0" indent="0" algn="l" defTabSz="1219080" rtl="0" eaLnBrk="1" latinLnBrk="0" hangingPunct="1">
              <a:lnSpc>
                <a:spcPct val="99000"/>
              </a:lnSpc>
              <a:spcBef>
                <a:spcPts val="1200"/>
              </a:spcBef>
              <a:buSzPct val="91000"/>
              <a:buFontTx/>
              <a:buNone/>
              <a:defRPr sz="2400" b="1" kern="1200">
                <a:solidFill>
                  <a:schemeClr val="accent2"/>
                </a:solidFill>
                <a:latin typeface="+mn-lt"/>
                <a:ea typeface="+mn-ea"/>
                <a:cs typeface="+mn-cs"/>
              </a:defRPr>
            </a:lvl7pPr>
            <a:lvl8pPr marL="0" indent="0" algn="l" defTabSz="1219080" rtl="0" eaLnBrk="1" latinLnBrk="0" hangingPunct="1">
              <a:lnSpc>
                <a:spcPct val="99000"/>
              </a:lnSpc>
              <a:spcBef>
                <a:spcPts val="0"/>
              </a:spcBef>
              <a:buSzPct val="91000"/>
              <a:buFontTx/>
              <a:buNone/>
              <a:defRPr sz="2400" kern="1200">
                <a:solidFill>
                  <a:schemeClr val="accent2"/>
                </a:solidFill>
                <a:latin typeface="+mn-lt"/>
                <a:ea typeface="+mn-ea"/>
                <a:cs typeface="+mn-cs"/>
              </a:defRPr>
            </a:lvl8pPr>
            <a:lvl9pPr marL="0" indent="0" algn="l" defTabSz="1219080" rtl="0" eaLnBrk="1" latinLnBrk="0" hangingPunct="1">
              <a:lnSpc>
                <a:spcPct val="99000"/>
              </a:lnSpc>
              <a:spcBef>
                <a:spcPts val="1200"/>
              </a:spcBef>
              <a:buSzPct val="91000"/>
              <a:buFontTx/>
              <a:buNone/>
              <a:defRPr sz="2400" i="1" kern="1200">
                <a:solidFill>
                  <a:schemeClr val="accent2"/>
                </a:solidFill>
                <a:latin typeface="+mn-lt"/>
                <a:ea typeface="+mn-ea"/>
                <a:cs typeface="+mn-cs"/>
              </a:defRPr>
            </a:lvl9pPr>
          </a:lstStyle>
          <a:p>
            <a:pPr marL="0" indent="-342900" defTabSz="914400">
              <a:spcBef>
                <a:spcPts val="0"/>
              </a:spcBef>
              <a:buFont typeface="Symbol" panose="05050102010706020507" pitchFamily="18" charset="2"/>
              <a:buChar char=""/>
            </a:pPr>
            <a:r>
              <a:rPr lang="en-US" sz="1400" dirty="0">
                <a:solidFill>
                  <a:schemeClr val="tx1"/>
                </a:solidFill>
                <a:cs typeface="Times New Roman" panose="02020603050405020304" pitchFamily="18" charset="0"/>
              </a:rPr>
              <a:t>The M4 screws are used to attach the left and right bracket to the G500 chassis</a:t>
            </a:r>
          </a:p>
          <a:p>
            <a:pPr marL="0" defTabSz="914400">
              <a:spcBef>
                <a:spcPts val="0"/>
              </a:spcBef>
            </a:pPr>
            <a:endParaRPr lang="en-US" sz="1400" dirty="0">
              <a:solidFill>
                <a:schemeClr val="tx1"/>
              </a:solidFill>
              <a:cs typeface="Times New Roman" panose="02020603050405020304" pitchFamily="18" charset="0"/>
            </a:endParaRPr>
          </a:p>
          <a:p>
            <a:pPr marL="0" indent="-342900" defTabSz="914400">
              <a:spcBef>
                <a:spcPts val="0"/>
              </a:spcBef>
              <a:buFont typeface="Symbol" panose="05050102010706020507" pitchFamily="18" charset="2"/>
              <a:buChar char=""/>
            </a:pPr>
            <a:r>
              <a:rPr lang="en-US" sz="1400" dirty="0">
                <a:solidFill>
                  <a:schemeClr val="tx1"/>
                </a:solidFill>
                <a:cs typeface="Times New Roman" panose="02020603050405020304" pitchFamily="18" charset="0"/>
              </a:rPr>
              <a:t>M3 screws are used to secure the top and bottom filler plates to the brackets.</a:t>
            </a:r>
          </a:p>
        </p:txBody>
      </p:sp>
      <p:pic>
        <p:nvPicPr>
          <p:cNvPr id="16" name="Picture 15">
            <a:extLst>
              <a:ext uri="{FF2B5EF4-FFF2-40B4-BE49-F238E27FC236}">
                <a16:creationId xmlns:a16="http://schemas.microsoft.com/office/drawing/2014/main" id="{97DA7F8A-1D2E-0F2E-D5F4-A3563FC50895}"/>
              </a:ext>
            </a:extLst>
          </p:cNvPr>
          <p:cNvPicPr>
            <a:picLocks noChangeAspect="1"/>
          </p:cNvPicPr>
          <p:nvPr/>
        </p:nvPicPr>
        <p:blipFill>
          <a:blip r:embed="rId3"/>
          <a:stretch>
            <a:fillRect/>
          </a:stretch>
        </p:blipFill>
        <p:spPr>
          <a:xfrm>
            <a:off x="6398668" y="916679"/>
            <a:ext cx="4786487" cy="2979914"/>
          </a:xfrm>
          <a:prstGeom prst="rect">
            <a:avLst/>
          </a:prstGeom>
          <a:ln w="12700">
            <a:solidFill>
              <a:schemeClr val="accent5"/>
            </a:solidFill>
          </a:ln>
          <a:effectLst>
            <a:innerShdw blurRad="63500" dist="50800" dir="13500000">
              <a:prstClr val="black">
                <a:alpha val="50000"/>
              </a:prstClr>
            </a:inn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pic>
      <p:pic>
        <p:nvPicPr>
          <p:cNvPr id="17" name="Picture 16">
            <a:extLst>
              <a:ext uri="{FF2B5EF4-FFF2-40B4-BE49-F238E27FC236}">
                <a16:creationId xmlns:a16="http://schemas.microsoft.com/office/drawing/2014/main" id="{CDE1C85F-D354-FCD2-79EF-CD393383B6A7}"/>
              </a:ext>
            </a:extLst>
          </p:cNvPr>
          <p:cNvPicPr>
            <a:picLocks noChangeAspect="1"/>
          </p:cNvPicPr>
          <p:nvPr/>
        </p:nvPicPr>
        <p:blipFill>
          <a:blip r:embed="rId4"/>
          <a:stretch>
            <a:fillRect/>
          </a:stretch>
        </p:blipFill>
        <p:spPr>
          <a:xfrm>
            <a:off x="6398668" y="4000985"/>
            <a:ext cx="4844296" cy="2408691"/>
          </a:xfrm>
          <a:prstGeom prst="rect">
            <a:avLst/>
          </a:prstGeom>
          <a:ln w="12700">
            <a:solidFill>
              <a:schemeClr val="accent1"/>
            </a:solidFill>
          </a:ln>
          <a:effectLst>
            <a:innerShdw blurRad="63500" dist="50800" dir="13500000">
              <a:prstClr val="black">
                <a:alpha val="50000"/>
              </a:prstClr>
            </a:inn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3824203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7363B3-0BBA-ABF4-67A7-2DF3DC6FD018}"/>
              </a:ext>
            </a:extLst>
          </p:cNvPr>
          <p:cNvSpPr>
            <a:spLocks noGrp="1"/>
          </p:cNvSpPr>
          <p:nvPr>
            <p:ph type="title"/>
          </p:nvPr>
        </p:nvSpPr>
        <p:spPr/>
        <p:txBody>
          <a:bodyPr/>
          <a:lstStyle/>
          <a:p>
            <a:r>
              <a:rPr lang="en-US" dirty="0"/>
              <a:t>G500 Front Panel</a:t>
            </a:r>
            <a:br>
              <a:rPr lang="en-US" dirty="0"/>
            </a:br>
            <a:endParaRPr lang="en-US" dirty="0"/>
          </a:p>
        </p:txBody>
      </p:sp>
      <p:pic>
        <p:nvPicPr>
          <p:cNvPr id="9" name="Picture 8">
            <a:extLst>
              <a:ext uri="{FF2B5EF4-FFF2-40B4-BE49-F238E27FC236}">
                <a16:creationId xmlns:a16="http://schemas.microsoft.com/office/drawing/2014/main" id="{33266C75-5D6E-632F-5117-5EC5E87A9CC7}"/>
              </a:ext>
            </a:extLst>
          </p:cNvPr>
          <p:cNvPicPr>
            <a:picLocks noChangeAspect="1"/>
          </p:cNvPicPr>
          <p:nvPr/>
        </p:nvPicPr>
        <p:blipFill>
          <a:blip r:embed="rId3"/>
          <a:stretch>
            <a:fillRect/>
          </a:stretch>
        </p:blipFill>
        <p:spPr>
          <a:xfrm>
            <a:off x="419099" y="1476066"/>
            <a:ext cx="7700363" cy="2954139"/>
          </a:xfrm>
          <a:prstGeom prst="rect">
            <a:avLst/>
          </a:prstGeom>
          <a:ln w="57150">
            <a:solidFill>
              <a:schemeClr val="accent1"/>
            </a:solidFill>
          </a:ln>
        </p:spPr>
      </p:pic>
      <p:pic>
        <p:nvPicPr>
          <p:cNvPr id="10" name="Picture 9">
            <a:extLst>
              <a:ext uri="{FF2B5EF4-FFF2-40B4-BE49-F238E27FC236}">
                <a16:creationId xmlns:a16="http://schemas.microsoft.com/office/drawing/2014/main" id="{66CAE902-73E3-E23D-56B5-367A52CE5702}"/>
              </a:ext>
            </a:extLst>
          </p:cNvPr>
          <p:cNvPicPr>
            <a:picLocks noChangeAspect="1"/>
          </p:cNvPicPr>
          <p:nvPr/>
        </p:nvPicPr>
        <p:blipFill>
          <a:blip r:embed="rId4"/>
          <a:stretch>
            <a:fillRect/>
          </a:stretch>
        </p:blipFill>
        <p:spPr>
          <a:xfrm>
            <a:off x="4915482" y="3203259"/>
            <a:ext cx="7135748" cy="3041677"/>
          </a:xfrm>
          <a:prstGeom prst="rect">
            <a:avLst/>
          </a:prstGeom>
          <a:ln w="57150">
            <a:solidFill>
              <a:schemeClr val="accent1"/>
            </a:solidFill>
          </a:ln>
        </p:spPr>
      </p:pic>
      <p:sp>
        <p:nvSpPr>
          <p:cNvPr id="11" name="TextBox 10">
            <a:extLst>
              <a:ext uri="{FF2B5EF4-FFF2-40B4-BE49-F238E27FC236}">
                <a16:creationId xmlns:a16="http://schemas.microsoft.com/office/drawing/2014/main" id="{806EB700-9A80-ACA3-9DBF-B4F073652041}"/>
              </a:ext>
            </a:extLst>
          </p:cNvPr>
          <p:cNvSpPr txBox="1"/>
          <p:nvPr/>
        </p:nvSpPr>
        <p:spPr>
          <a:xfrm>
            <a:off x="354601" y="768093"/>
            <a:ext cx="10248900" cy="523220"/>
          </a:xfrm>
          <a:prstGeom prst="rect">
            <a:avLst/>
          </a:prstGeom>
          <a:noFill/>
        </p:spPr>
        <p:txBody>
          <a:bodyPr wrap="square">
            <a:spAutoFit/>
          </a:bodyPr>
          <a:lstStyle/>
          <a:p>
            <a:pPr algn="l"/>
            <a:endParaRPr lang="en-US" sz="1400" b="0" i="0" u="none" strike="noStrike" baseline="0" dirty="0"/>
          </a:p>
          <a:p>
            <a:pPr algn="l"/>
            <a:r>
              <a:rPr lang="en-US" sz="1400" b="0" i="0" u="none" strike="noStrike" baseline="0" dirty="0"/>
              <a:t>The front panel of the G500 provides easy access to the status indicators, user connections and power supply units. </a:t>
            </a:r>
            <a:endParaRPr lang="en-US" sz="1400" dirty="0"/>
          </a:p>
        </p:txBody>
      </p:sp>
    </p:spTree>
    <p:extLst>
      <p:ext uri="{BB962C8B-B14F-4D97-AF65-F5344CB8AC3E}">
        <p14:creationId xmlns:p14="http://schemas.microsoft.com/office/powerpoint/2010/main" val="3079226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7363B3-0BBA-ABF4-67A7-2DF3DC6FD018}"/>
              </a:ext>
            </a:extLst>
          </p:cNvPr>
          <p:cNvSpPr>
            <a:spLocks noGrp="1"/>
          </p:cNvSpPr>
          <p:nvPr>
            <p:ph type="title"/>
          </p:nvPr>
        </p:nvSpPr>
        <p:spPr>
          <a:xfrm>
            <a:off x="419099" y="352637"/>
            <a:ext cx="9622047" cy="457020"/>
          </a:xfrm>
        </p:spPr>
        <p:txBody>
          <a:bodyPr/>
          <a:lstStyle/>
          <a:p>
            <a:r>
              <a:rPr lang="en-US" dirty="0"/>
              <a:t>G500 Rear Panel</a:t>
            </a:r>
            <a:br>
              <a:rPr lang="en-US" dirty="0"/>
            </a:br>
            <a:br>
              <a:rPr lang="en-US" dirty="0"/>
            </a:br>
            <a:endParaRPr lang="en-US" dirty="0"/>
          </a:p>
        </p:txBody>
      </p:sp>
      <p:pic>
        <p:nvPicPr>
          <p:cNvPr id="2" name="Picture 1">
            <a:extLst>
              <a:ext uri="{FF2B5EF4-FFF2-40B4-BE49-F238E27FC236}">
                <a16:creationId xmlns:a16="http://schemas.microsoft.com/office/drawing/2014/main" id="{D9C2207C-151A-03E2-B1EB-DB2606C26CDB}"/>
              </a:ext>
            </a:extLst>
          </p:cNvPr>
          <p:cNvPicPr>
            <a:picLocks noChangeAspect="1"/>
          </p:cNvPicPr>
          <p:nvPr/>
        </p:nvPicPr>
        <p:blipFill>
          <a:blip r:embed="rId3"/>
          <a:stretch>
            <a:fillRect/>
          </a:stretch>
        </p:blipFill>
        <p:spPr>
          <a:xfrm>
            <a:off x="419099" y="1769606"/>
            <a:ext cx="9722428" cy="4174830"/>
          </a:xfrm>
          <a:prstGeom prst="rect">
            <a:avLst/>
          </a:prstGeom>
          <a:ln w="57150">
            <a:solidFill>
              <a:schemeClr val="accent1"/>
            </a:solidFill>
          </a:ln>
        </p:spPr>
      </p:pic>
      <p:sp>
        <p:nvSpPr>
          <p:cNvPr id="4" name="TextBox 3">
            <a:extLst>
              <a:ext uri="{FF2B5EF4-FFF2-40B4-BE49-F238E27FC236}">
                <a16:creationId xmlns:a16="http://schemas.microsoft.com/office/drawing/2014/main" id="{05AFA277-FE29-7CE1-81FA-2C72AEC405E9}"/>
              </a:ext>
            </a:extLst>
          </p:cNvPr>
          <p:cNvSpPr txBox="1"/>
          <p:nvPr/>
        </p:nvSpPr>
        <p:spPr>
          <a:xfrm>
            <a:off x="304799" y="990522"/>
            <a:ext cx="10248900" cy="307777"/>
          </a:xfrm>
          <a:prstGeom prst="rect">
            <a:avLst/>
          </a:prstGeom>
          <a:noFill/>
        </p:spPr>
        <p:txBody>
          <a:bodyPr wrap="square">
            <a:spAutoFit/>
          </a:bodyPr>
          <a:lstStyle/>
          <a:p>
            <a:pPr algn="l"/>
            <a:r>
              <a:rPr lang="en-US" sz="1400" b="0" i="0" u="none" strike="noStrike" baseline="0" dirty="0"/>
              <a:t>The rear panel provides access to the communication ports, field wiring connections and power connections. </a:t>
            </a:r>
            <a:endParaRPr lang="en-US" altLang="zh-TW" sz="1400" dirty="0">
              <a:cs typeface="Segoe UI Light" panose="020B0502040204020203" pitchFamily="34" charset="0"/>
            </a:endParaRPr>
          </a:p>
        </p:txBody>
      </p:sp>
    </p:spTree>
    <p:extLst>
      <p:ext uri="{BB962C8B-B14F-4D97-AF65-F5344CB8AC3E}">
        <p14:creationId xmlns:p14="http://schemas.microsoft.com/office/powerpoint/2010/main" val="4103471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7363B3-0BBA-ABF4-67A7-2DF3DC6FD018}"/>
              </a:ext>
            </a:extLst>
          </p:cNvPr>
          <p:cNvSpPr>
            <a:spLocks noGrp="1"/>
          </p:cNvSpPr>
          <p:nvPr>
            <p:ph type="title"/>
          </p:nvPr>
        </p:nvSpPr>
        <p:spPr/>
        <p:txBody>
          <a:bodyPr vert="horz" lIns="0" tIns="0" rIns="0" bIns="0" rtlCol="0" anchor="t" anchorCtr="0">
            <a:noAutofit/>
          </a:bodyPr>
          <a:lstStyle/>
          <a:p>
            <a:r>
              <a:rPr lang="en-US" dirty="0"/>
              <a:t>G500 Chassis Connectors</a:t>
            </a:r>
            <a:br>
              <a:rPr lang="en-US" dirty="0"/>
            </a:br>
            <a:br>
              <a:rPr lang="en-US" dirty="0"/>
            </a:br>
            <a:endParaRPr lang="en-US" dirty="0"/>
          </a:p>
        </p:txBody>
      </p:sp>
      <p:sp>
        <p:nvSpPr>
          <p:cNvPr id="16" name="Slide Number Placeholder 2">
            <a:extLst>
              <a:ext uri="{FF2B5EF4-FFF2-40B4-BE49-F238E27FC236}">
                <a16:creationId xmlns:a16="http://schemas.microsoft.com/office/drawing/2014/main" id="{16C57F0C-4947-E7CB-C217-2C7936F2F3C7}"/>
              </a:ext>
            </a:extLst>
          </p:cNvPr>
          <p:cNvSpPr>
            <a:spLocks noGrp="1"/>
          </p:cNvSpPr>
          <p:nvPr>
            <p:ph type="sldNum" sz="quarter" idx="4294967295"/>
          </p:nvPr>
        </p:nvSpPr>
        <p:spPr>
          <a:xfrm>
            <a:off x="11641138" y="6492875"/>
            <a:ext cx="550862" cy="365125"/>
          </a:xfrm>
        </p:spPr>
        <p:txBody>
          <a:bodyPr/>
          <a:lstStyle/>
          <a:p>
            <a:pPr>
              <a:spcAft>
                <a:spcPts val="600"/>
              </a:spcAft>
            </a:pPr>
            <a:fld id="{7A7A97EF-C944-4447-B862-B593E9B4A0FF}" type="slidenum">
              <a:rPr lang="en-US"/>
              <a:pPr>
                <a:spcAft>
                  <a:spcPts val="600"/>
                </a:spcAft>
              </a:pPr>
              <a:t>7</a:t>
            </a:fld>
            <a:endParaRPr lang="en-US"/>
          </a:p>
        </p:txBody>
      </p:sp>
      <p:pic>
        <p:nvPicPr>
          <p:cNvPr id="2" name="Picture 1">
            <a:extLst>
              <a:ext uri="{FF2B5EF4-FFF2-40B4-BE49-F238E27FC236}">
                <a16:creationId xmlns:a16="http://schemas.microsoft.com/office/drawing/2014/main" id="{316206D6-D907-9A5F-0300-D54E48DD5ED6}"/>
              </a:ext>
            </a:extLst>
          </p:cNvPr>
          <p:cNvPicPr>
            <a:picLocks noChangeAspect="1"/>
          </p:cNvPicPr>
          <p:nvPr/>
        </p:nvPicPr>
        <p:blipFill>
          <a:blip r:embed="rId3"/>
          <a:stretch>
            <a:fillRect/>
          </a:stretch>
        </p:blipFill>
        <p:spPr>
          <a:xfrm>
            <a:off x="419099" y="2092975"/>
            <a:ext cx="7292975" cy="3427698"/>
          </a:xfrm>
          <a:prstGeom prst="rect">
            <a:avLst/>
          </a:prstGeom>
          <a:noFill/>
          <a:ln w="57150">
            <a:solidFill>
              <a:schemeClr val="accent1">
                <a:alpha val="15000"/>
              </a:schemeClr>
            </a:solidFill>
          </a:ln>
          <a:effectLst>
            <a:innerShdw blurRad="63500" dist="50800" dir="13500000">
              <a:prstClr val="black">
                <a:alpha val="50000"/>
              </a:prstClr>
            </a:innerShdw>
          </a:effectLst>
        </p:spPr>
      </p:pic>
      <p:sp>
        <p:nvSpPr>
          <p:cNvPr id="11" name="TextBox 10">
            <a:extLst>
              <a:ext uri="{FF2B5EF4-FFF2-40B4-BE49-F238E27FC236}">
                <a16:creationId xmlns:a16="http://schemas.microsoft.com/office/drawing/2014/main" id="{806EB700-9A80-ACA3-9DBF-B4F073652041}"/>
              </a:ext>
            </a:extLst>
          </p:cNvPr>
          <p:cNvSpPr txBox="1"/>
          <p:nvPr/>
        </p:nvSpPr>
        <p:spPr>
          <a:xfrm>
            <a:off x="7989707" y="1403350"/>
            <a:ext cx="3502152" cy="4806951"/>
          </a:xfrm>
          <a:prstGeom prst="rect">
            <a:avLst/>
          </a:prstGeom>
          <a:solidFill>
            <a:srgbClr val="E3E3E3"/>
          </a:solidFill>
        </p:spPr>
        <p:txBody>
          <a:bodyPr vert="horz" lIns="182880" tIns="182880" rIns="182880" bIns="182880" rtlCol="0">
            <a:normAutofit/>
          </a:bodyPr>
          <a:lstStyle/>
          <a:p>
            <a:pPr marL="342900" marR="0" indent="-342900">
              <a:spcAft>
                <a:spcPts val="600"/>
              </a:spcAft>
              <a:buFont typeface="Symbol" panose="05050102010706020507" pitchFamily="18" charset="2"/>
              <a:buChar char=""/>
            </a:pPr>
            <a:r>
              <a:rPr lang="en-US" sz="1600" dirty="0">
                <a:latin typeface="Inter" panose="02000503000000020004" pitchFamily="2" charset="0"/>
              </a:rPr>
              <a:t>The SFP’s are inserted in the tray in the same order as the cages are labeled on the rear of the G500 chassis. </a:t>
            </a:r>
          </a:p>
          <a:p>
            <a:pPr marL="342900" marR="0" indent="-342900">
              <a:spcAft>
                <a:spcPts val="600"/>
              </a:spcAft>
              <a:buFont typeface="Symbol" panose="05050102010706020507" pitchFamily="18" charset="2"/>
              <a:buChar char=""/>
            </a:pPr>
            <a:endParaRPr lang="en-US" sz="1600" dirty="0">
              <a:latin typeface="Inter" panose="02000503000000020004" pitchFamily="2" charset="0"/>
            </a:endParaRPr>
          </a:p>
          <a:p>
            <a:pPr marL="0" indent="0">
              <a:spcAft>
                <a:spcPts val="600"/>
              </a:spcAft>
              <a:buNone/>
            </a:pPr>
            <a:endParaRPr lang="en-US" sz="1600" b="0" i="0" u="none" strike="noStrike" baseline="0" dirty="0">
              <a:latin typeface="Inter" panose="02000503000000020004" pitchFamily="2" charset="0"/>
            </a:endParaRPr>
          </a:p>
          <a:p>
            <a:pPr marL="342900" indent="-342900">
              <a:spcAft>
                <a:spcPts val="600"/>
              </a:spcAft>
              <a:buFont typeface="Symbol" panose="05050102010706020507" pitchFamily="18" charset="2"/>
              <a:buChar char=""/>
            </a:pPr>
            <a:r>
              <a:rPr lang="en-US" sz="1600" dirty="0">
                <a:latin typeface="Inter" panose="02000503000000020004" pitchFamily="2" charset="0"/>
              </a:rPr>
              <a:t>The IRIG-B input and output connectors are keyed and can only be installed in the corresponding position.</a:t>
            </a:r>
          </a:p>
        </p:txBody>
      </p:sp>
    </p:spTree>
    <p:extLst>
      <p:ext uri="{BB962C8B-B14F-4D97-AF65-F5344CB8AC3E}">
        <p14:creationId xmlns:p14="http://schemas.microsoft.com/office/powerpoint/2010/main" val="354721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9C202-DED9-AA95-6E80-FD631ABB9D8C}"/>
              </a:ext>
            </a:extLst>
          </p:cNvPr>
          <p:cNvSpPr>
            <a:spLocks noGrp="1"/>
          </p:cNvSpPr>
          <p:nvPr>
            <p:ph type="title"/>
          </p:nvPr>
        </p:nvSpPr>
        <p:spPr>
          <a:xfrm>
            <a:off x="317399" y="410542"/>
            <a:ext cx="9682432" cy="457020"/>
          </a:xfrm>
        </p:spPr>
        <p:txBody>
          <a:bodyPr/>
          <a:lstStyle/>
          <a:p>
            <a:r>
              <a:rPr lang="en-US" dirty="0"/>
              <a:t>G500 LED Indicators</a:t>
            </a:r>
            <a:br>
              <a:rPr lang="en-US" dirty="0"/>
            </a:br>
            <a:endParaRPr lang="en-US" dirty="0"/>
          </a:p>
        </p:txBody>
      </p:sp>
      <p:sp>
        <p:nvSpPr>
          <p:cNvPr id="7" name="Content Placeholder 6">
            <a:extLst>
              <a:ext uri="{FF2B5EF4-FFF2-40B4-BE49-F238E27FC236}">
                <a16:creationId xmlns:a16="http://schemas.microsoft.com/office/drawing/2014/main" id="{B67417AF-E561-5E8E-C4A9-1BDF4C69ED07}"/>
              </a:ext>
            </a:extLst>
          </p:cNvPr>
          <p:cNvSpPr>
            <a:spLocks noGrp="1"/>
          </p:cNvSpPr>
          <p:nvPr>
            <p:ph idx="1"/>
          </p:nvPr>
        </p:nvSpPr>
        <p:spPr/>
        <p:txBody>
          <a:bodyPr/>
          <a:lstStyle/>
          <a:p>
            <a:r>
              <a:rPr lang="en-US" sz="1600" dirty="0">
                <a:solidFill>
                  <a:schemeClr val="tx1"/>
                </a:solidFill>
                <a:latin typeface="+mn-lt"/>
                <a:cs typeface="Times New Roman" panose="02020603050405020304" pitchFamily="18" charset="0"/>
              </a:rPr>
              <a:t>Power</a:t>
            </a:r>
          </a:p>
          <a:p>
            <a:r>
              <a:rPr lang="en-US" sz="1400" dirty="0">
                <a:solidFill>
                  <a:schemeClr val="tx1"/>
                </a:solidFill>
                <a:latin typeface="+mn-lt"/>
                <a:cs typeface="Times New Roman" panose="02020603050405020304" pitchFamily="18" charset="0"/>
              </a:rPr>
              <a:t>Green light indicates output 12Vd.c. is within acceptable range for proper operation of the power supply.</a:t>
            </a:r>
          </a:p>
          <a:p>
            <a:endParaRPr lang="en-US" sz="1600" b="1" dirty="0">
              <a:latin typeface="+mn-lt"/>
              <a:cs typeface="Times New Roman" panose="02020603050405020304" pitchFamily="18" charset="0"/>
            </a:endParaRPr>
          </a:p>
          <a:p>
            <a:endParaRPr lang="en-US" dirty="0">
              <a:latin typeface="+mn-lt"/>
            </a:endParaRPr>
          </a:p>
        </p:txBody>
      </p:sp>
      <p:sp>
        <p:nvSpPr>
          <p:cNvPr id="4" name="Text Placeholder 3">
            <a:extLst>
              <a:ext uri="{FF2B5EF4-FFF2-40B4-BE49-F238E27FC236}">
                <a16:creationId xmlns:a16="http://schemas.microsoft.com/office/drawing/2014/main" id="{044A0B2A-3714-7991-1301-CCA8C055B08B}"/>
              </a:ext>
            </a:extLst>
          </p:cNvPr>
          <p:cNvSpPr>
            <a:spLocks noGrp="1"/>
          </p:cNvSpPr>
          <p:nvPr>
            <p:ph idx="13"/>
          </p:nvPr>
        </p:nvSpPr>
        <p:spPr/>
        <p:txBody>
          <a:bodyPr/>
          <a:lstStyle/>
          <a:p>
            <a:r>
              <a:rPr lang="en-US" dirty="0">
                <a:solidFill>
                  <a:schemeClr val="tx1"/>
                </a:solidFill>
                <a:latin typeface="+mn-lt"/>
              </a:rPr>
              <a:t>CPU</a:t>
            </a:r>
          </a:p>
          <a:p>
            <a:r>
              <a:rPr lang="en-US" sz="1400" dirty="0">
                <a:solidFill>
                  <a:schemeClr val="tx1"/>
                </a:solidFill>
                <a:latin typeface="+mn-lt"/>
                <a:cs typeface="Times New Roman" panose="02020603050405020304" pitchFamily="18" charset="0"/>
              </a:rPr>
              <a:t>Green light indicates all power rails are OK and CPU is running.</a:t>
            </a:r>
          </a:p>
          <a:p>
            <a:endParaRPr lang="en-US" dirty="0">
              <a:latin typeface="+mn-lt"/>
            </a:endParaRPr>
          </a:p>
        </p:txBody>
      </p:sp>
      <p:sp>
        <p:nvSpPr>
          <p:cNvPr id="3" name="TextBox 2">
            <a:extLst>
              <a:ext uri="{FF2B5EF4-FFF2-40B4-BE49-F238E27FC236}">
                <a16:creationId xmlns:a16="http://schemas.microsoft.com/office/drawing/2014/main" id="{52753F7A-389B-D061-9B69-2A91AE24B090}"/>
              </a:ext>
            </a:extLst>
          </p:cNvPr>
          <p:cNvSpPr txBox="1"/>
          <p:nvPr/>
        </p:nvSpPr>
        <p:spPr>
          <a:xfrm>
            <a:off x="317399" y="871848"/>
            <a:ext cx="8077923" cy="230704"/>
          </a:xfrm>
          <a:prstGeom prst="rect">
            <a:avLst/>
          </a:prstGeom>
          <a:noFill/>
        </p:spPr>
        <p:txBody>
          <a:bodyPr wrap="square">
            <a:spAutoFit/>
          </a:bodyPr>
          <a:lstStyle/>
          <a:p>
            <a:pPr algn="just"/>
            <a:r>
              <a:rPr lang="en-US" sz="899" dirty="0">
                <a:solidFill>
                  <a:schemeClr val="accent1"/>
                </a:solidFill>
                <a:cs typeface="Times New Roman" panose="02020603050405020304" pitchFamily="18" charset="0"/>
              </a:rPr>
              <a:t>The G500 includes LED indicators for communication interfaces as well as additional indicators for different operational states on power -up</a:t>
            </a:r>
          </a:p>
        </p:txBody>
      </p:sp>
      <p:pic>
        <p:nvPicPr>
          <p:cNvPr id="12" name="Picture 11">
            <a:extLst>
              <a:ext uri="{FF2B5EF4-FFF2-40B4-BE49-F238E27FC236}">
                <a16:creationId xmlns:a16="http://schemas.microsoft.com/office/drawing/2014/main" id="{6ED453A2-31A2-5AA4-4D12-681465FA01B9}"/>
              </a:ext>
            </a:extLst>
          </p:cNvPr>
          <p:cNvPicPr>
            <a:picLocks noChangeAspect="1"/>
          </p:cNvPicPr>
          <p:nvPr/>
        </p:nvPicPr>
        <p:blipFill>
          <a:blip r:embed="rId3"/>
          <a:stretch>
            <a:fillRect/>
          </a:stretch>
        </p:blipFill>
        <p:spPr>
          <a:xfrm>
            <a:off x="4356360" y="3132740"/>
            <a:ext cx="3141611" cy="1752788"/>
          </a:xfrm>
          <a:prstGeom prst="rect">
            <a:avLst/>
          </a:prstGeom>
          <a:ln w="57150">
            <a:solidFill>
              <a:schemeClr val="accent1"/>
            </a:solidFill>
          </a:ln>
        </p:spPr>
      </p:pic>
      <p:pic>
        <p:nvPicPr>
          <p:cNvPr id="21" name="Picture 20">
            <a:extLst>
              <a:ext uri="{FF2B5EF4-FFF2-40B4-BE49-F238E27FC236}">
                <a16:creationId xmlns:a16="http://schemas.microsoft.com/office/drawing/2014/main" id="{6E3BEFCA-586A-B6AD-4E5A-24B206117372}"/>
              </a:ext>
            </a:extLst>
          </p:cNvPr>
          <p:cNvPicPr>
            <a:picLocks noChangeAspect="1"/>
          </p:cNvPicPr>
          <p:nvPr/>
        </p:nvPicPr>
        <p:blipFill>
          <a:blip r:embed="rId4"/>
          <a:stretch>
            <a:fillRect/>
          </a:stretch>
        </p:blipFill>
        <p:spPr>
          <a:xfrm>
            <a:off x="544451" y="3132740"/>
            <a:ext cx="3176221" cy="2617607"/>
          </a:xfrm>
          <a:prstGeom prst="rect">
            <a:avLst/>
          </a:prstGeom>
          <a:ln w="57150">
            <a:solidFill>
              <a:schemeClr val="accent1"/>
            </a:solidFill>
          </a:ln>
        </p:spPr>
      </p:pic>
      <p:sp>
        <p:nvSpPr>
          <p:cNvPr id="5" name="TextBox 4">
            <a:extLst>
              <a:ext uri="{FF2B5EF4-FFF2-40B4-BE49-F238E27FC236}">
                <a16:creationId xmlns:a16="http://schemas.microsoft.com/office/drawing/2014/main" id="{2CBA744A-5105-6674-1AE1-FEA674D26EBB}"/>
              </a:ext>
            </a:extLst>
          </p:cNvPr>
          <p:cNvSpPr txBox="1"/>
          <p:nvPr/>
        </p:nvSpPr>
        <p:spPr>
          <a:xfrm>
            <a:off x="304799" y="948663"/>
            <a:ext cx="10248900" cy="307777"/>
          </a:xfrm>
          <a:prstGeom prst="rect">
            <a:avLst/>
          </a:prstGeom>
          <a:noFill/>
        </p:spPr>
        <p:txBody>
          <a:bodyPr wrap="square">
            <a:spAutoFit/>
          </a:bodyPr>
          <a:lstStyle/>
          <a:p>
            <a:pPr algn="l"/>
            <a:r>
              <a:rPr lang="en-US" sz="1400" b="0" i="0" u="none" strike="noStrike" baseline="0" dirty="0"/>
              <a:t>On power up look for the below LED Indicators:</a:t>
            </a:r>
            <a:endParaRPr lang="en-US" altLang="zh-TW" sz="1400" dirty="0">
              <a:cs typeface="Segoe UI Light" panose="020B0502040204020203" pitchFamily="34" charset="0"/>
            </a:endParaRPr>
          </a:p>
        </p:txBody>
      </p:sp>
      <p:sp>
        <p:nvSpPr>
          <p:cNvPr id="9" name="Content Placeholder 8">
            <a:extLst>
              <a:ext uri="{FF2B5EF4-FFF2-40B4-BE49-F238E27FC236}">
                <a16:creationId xmlns:a16="http://schemas.microsoft.com/office/drawing/2014/main" id="{3E209E33-A29C-F533-776B-324412F09C0C}"/>
              </a:ext>
            </a:extLst>
          </p:cNvPr>
          <p:cNvSpPr>
            <a:spLocks noGrp="1"/>
          </p:cNvSpPr>
          <p:nvPr>
            <p:ph idx="14"/>
          </p:nvPr>
        </p:nvSpPr>
        <p:spPr/>
        <p:txBody>
          <a:bodyPr/>
          <a:lstStyle/>
          <a:p>
            <a:r>
              <a:rPr lang="en-US" dirty="0">
                <a:solidFill>
                  <a:schemeClr val="tx1"/>
                </a:solidFill>
                <a:latin typeface="+mn-lt"/>
              </a:rPr>
              <a:t>Ethernet</a:t>
            </a:r>
          </a:p>
          <a:p>
            <a:r>
              <a:rPr lang="en-US" sz="1400" dirty="0">
                <a:solidFill>
                  <a:schemeClr val="tx1"/>
                </a:solidFill>
                <a:latin typeface="+mn-lt"/>
              </a:rPr>
              <a:t>Orange and green LEDs located on the front of the unit in the Ethernet connector housing indicate the status of the Ethernet link:  </a:t>
            </a:r>
          </a:p>
          <a:p>
            <a:endParaRPr lang="en-US" dirty="0">
              <a:latin typeface="+mn-lt"/>
            </a:endParaRPr>
          </a:p>
          <a:p>
            <a:endParaRPr lang="en-US" dirty="0">
              <a:latin typeface="+mn-lt"/>
            </a:endParaRPr>
          </a:p>
          <a:p>
            <a:endParaRPr lang="en-US" dirty="0">
              <a:latin typeface="+mn-lt"/>
            </a:endParaRPr>
          </a:p>
          <a:p>
            <a:endParaRPr lang="en-US" dirty="0">
              <a:latin typeface="+mn-lt"/>
            </a:endParaRPr>
          </a:p>
          <a:p>
            <a:endParaRPr lang="en-US" dirty="0">
              <a:latin typeface="+mn-lt"/>
            </a:endParaRPr>
          </a:p>
          <a:p>
            <a:endParaRPr lang="en-US" dirty="0">
              <a:latin typeface="+mn-lt"/>
            </a:endParaRPr>
          </a:p>
          <a:p>
            <a:endParaRPr lang="en-US" dirty="0">
              <a:latin typeface="+mn-lt"/>
            </a:endParaRPr>
          </a:p>
          <a:p>
            <a:endParaRPr lang="en-US" dirty="0">
              <a:latin typeface="+mn-lt"/>
            </a:endParaRPr>
          </a:p>
        </p:txBody>
      </p:sp>
      <p:pic>
        <p:nvPicPr>
          <p:cNvPr id="10" name="Picture 9">
            <a:extLst>
              <a:ext uri="{FF2B5EF4-FFF2-40B4-BE49-F238E27FC236}">
                <a16:creationId xmlns:a16="http://schemas.microsoft.com/office/drawing/2014/main" id="{267447F2-BFC2-D0D6-F6D1-154418674C8A}"/>
              </a:ext>
            </a:extLst>
          </p:cNvPr>
          <p:cNvPicPr>
            <a:picLocks noChangeAspect="1"/>
          </p:cNvPicPr>
          <p:nvPr/>
        </p:nvPicPr>
        <p:blipFill>
          <a:blip r:embed="rId5"/>
          <a:stretch>
            <a:fillRect/>
          </a:stretch>
        </p:blipFill>
        <p:spPr>
          <a:xfrm>
            <a:off x="8146347" y="3132740"/>
            <a:ext cx="3188872" cy="2682056"/>
          </a:xfrm>
          <a:prstGeom prst="rect">
            <a:avLst/>
          </a:prstGeom>
          <a:ln w="57150">
            <a:solidFill>
              <a:schemeClr val="accent1"/>
            </a:solidFill>
          </a:ln>
        </p:spPr>
      </p:pic>
      <p:sp>
        <p:nvSpPr>
          <p:cNvPr id="6" name="Footer Placeholder 2">
            <a:extLst>
              <a:ext uri="{FF2B5EF4-FFF2-40B4-BE49-F238E27FC236}">
                <a16:creationId xmlns:a16="http://schemas.microsoft.com/office/drawing/2014/main" id="{AAC70A1A-209A-DFD9-D63E-62BF03D61703}"/>
              </a:ext>
            </a:extLst>
          </p:cNvPr>
          <p:cNvSpPr>
            <a:spLocks noGrp="1"/>
          </p:cNvSpPr>
          <p:nvPr>
            <p:ph type="ftr" sz="quarter" idx="11"/>
          </p:nvPr>
        </p:nvSpPr>
        <p:spPr>
          <a:xfrm>
            <a:off x="114301" y="6599492"/>
            <a:ext cx="10248900" cy="244653"/>
          </a:xfrm>
        </p:spPr>
        <p:txBody>
          <a:bodyPr vert="horz" lIns="0" tIns="0" rIns="0" bIns="0" rtlCol="0" anchor="t" anchorCtr="0"/>
          <a:lstStyle/>
          <a:p>
            <a:r>
              <a:rPr lang="en-US" sz="1000" dirty="0">
                <a:solidFill>
                  <a:schemeClr val="tx1"/>
                </a:solidFill>
              </a:rPr>
              <a:t>2050 – G500 INITIAL SETUP</a:t>
            </a:r>
          </a:p>
        </p:txBody>
      </p:sp>
      <p:sp>
        <p:nvSpPr>
          <p:cNvPr id="8" name="Rectangle 7">
            <a:extLst>
              <a:ext uri="{FF2B5EF4-FFF2-40B4-BE49-F238E27FC236}">
                <a16:creationId xmlns:a16="http://schemas.microsoft.com/office/drawing/2014/main" id="{E12B1044-6E49-D2E6-8B7C-9B4CC28B90AB}"/>
              </a:ext>
            </a:extLst>
          </p:cNvPr>
          <p:cNvSpPr/>
          <p:nvPr/>
        </p:nvSpPr>
        <p:spPr>
          <a:xfrm>
            <a:off x="0" y="6518847"/>
            <a:ext cx="12192000" cy="3391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CA">
              <a:solidFill>
                <a:schemeClr val="tx1"/>
              </a:solidFill>
            </a:endParaRPr>
          </a:p>
        </p:txBody>
      </p:sp>
      <p:pic>
        <p:nvPicPr>
          <p:cNvPr id="11" name="Picture 10">
            <a:extLst>
              <a:ext uri="{FF2B5EF4-FFF2-40B4-BE49-F238E27FC236}">
                <a16:creationId xmlns:a16="http://schemas.microsoft.com/office/drawing/2014/main" id="{F001E360-AC34-1F50-EDA1-232F48553C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77606" y="6556830"/>
            <a:ext cx="590585" cy="242291"/>
          </a:xfrm>
          <a:prstGeom prst="rect">
            <a:avLst/>
          </a:prstGeom>
        </p:spPr>
      </p:pic>
      <p:sp>
        <p:nvSpPr>
          <p:cNvPr id="13" name="TextBox 12">
            <a:extLst>
              <a:ext uri="{FF2B5EF4-FFF2-40B4-BE49-F238E27FC236}">
                <a16:creationId xmlns:a16="http://schemas.microsoft.com/office/drawing/2014/main" id="{E4F5C91C-B121-5475-EECD-8725C5007E59}"/>
              </a:ext>
            </a:extLst>
          </p:cNvPr>
          <p:cNvSpPr txBox="1"/>
          <p:nvPr/>
        </p:nvSpPr>
        <p:spPr>
          <a:xfrm>
            <a:off x="296966" y="6558598"/>
            <a:ext cx="6097424" cy="246221"/>
          </a:xfrm>
          <a:prstGeom prst="rect">
            <a:avLst/>
          </a:prstGeom>
          <a:noFill/>
        </p:spPr>
        <p:txBody>
          <a:bodyPr wrap="square">
            <a:spAutoFit/>
          </a:bodyPr>
          <a:lstStyle/>
          <a:p>
            <a:r>
              <a:rPr lang="en-US" sz="1000" dirty="0">
                <a:solidFill>
                  <a:schemeClr val="bg1"/>
                </a:solidFill>
              </a:rPr>
              <a:t>G500 INITIAL SETUP</a:t>
            </a:r>
          </a:p>
        </p:txBody>
      </p:sp>
    </p:spTree>
    <p:extLst>
      <p:ext uri="{BB962C8B-B14F-4D97-AF65-F5344CB8AC3E}">
        <p14:creationId xmlns:p14="http://schemas.microsoft.com/office/powerpoint/2010/main" val="3408431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CFF0F98-5F2F-7CA1-D527-20EF6259C756}"/>
              </a:ext>
            </a:extLst>
          </p:cNvPr>
          <p:cNvSpPr>
            <a:spLocks noGrp="1"/>
          </p:cNvSpPr>
          <p:nvPr>
            <p:ph type="title"/>
          </p:nvPr>
        </p:nvSpPr>
        <p:spPr>
          <a:xfrm>
            <a:off x="276319" y="341542"/>
            <a:ext cx="9578915" cy="457020"/>
          </a:xfrm>
        </p:spPr>
        <p:txBody>
          <a:bodyPr/>
          <a:lstStyle/>
          <a:p>
            <a:r>
              <a:rPr lang="en-US" dirty="0">
                <a:latin typeface="+mj-lt"/>
              </a:rPr>
              <a:t>G500 Redundancy</a:t>
            </a:r>
          </a:p>
        </p:txBody>
      </p:sp>
      <p:sp>
        <p:nvSpPr>
          <p:cNvPr id="5" name="Text Placeholder 2">
            <a:extLst>
              <a:ext uri="{FF2B5EF4-FFF2-40B4-BE49-F238E27FC236}">
                <a16:creationId xmlns:a16="http://schemas.microsoft.com/office/drawing/2014/main" id="{7DF35831-E33B-5E98-CF62-A5B439BF82BD}"/>
              </a:ext>
            </a:extLst>
          </p:cNvPr>
          <p:cNvSpPr txBox="1">
            <a:spLocks/>
          </p:cNvSpPr>
          <p:nvPr/>
        </p:nvSpPr>
        <p:spPr>
          <a:xfrm>
            <a:off x="276318" y="844445"/>
            <a:ext cx="10717263" cy="1159699"/>
          </a:xfrm>
          <a:prstGeom prst="rect">
            <a:avLst/>
          </a:prstGeom>
        </p:spPr>
        <p:txBody>
          <a:bodyPr/>
          <a:lstStyle>
            <a:lvl1pPr marL="256008" indent="-256008" algn="l" defTabSz="1219080" rtl="0" eaLnBrk="1" latinLnBrk="0" hangingPunct="1">
              <a:lnSpc>
                <a:spcPct val="99000"/>
              </a:lnSpc>
              <a:spcBef>
                <a:spcPts val="1867"/>
              </a:spcBef>
              <a:spcAft>
                <a:spcPts val="0"/>
              </a:spcAft>
              <a:buFont typeface="Arial" panose="020B0604020202020204" pitchFamily="34" charset="0"/>
              <a:buChar char="•"/>
              <a:defRPr sz="2400" kern="1200" baseline="0">
                <a:solidFill>
                  <a:schemeClr val="accent1"/>
                </a:solidFill>
                <a:latin typeface="+mn-lt"/>
                <a:ea typeface="+mn-ea"/>
                <a:cs typeface="+mn-cs"/>
              </a:defRPr>
            </a:lvl1pPr>
            <a:lvl2pPr marL="256008" indent="0" algn="l" defTabSz="1219080" rtl="0" eaLnBrk="1" latinLnBrk="0" hangingPunct="1">
              <a:lnSpc>
                <a:spcPct val="99000"/>
              </a:lnSpc>
              <a:spcBef>
                <a:spcPts val="0"/>
              </a:spcBef>
              <a:buFontTx/>
              <a:buNone/>
              <a:defRPr sz="2400" kern="1200">
                <a:solidFill>
                  <a:schemeClr val="accent1"/>
                </a:solidFill>
                <a:latin typeface="+mn-lt"/>
                <a:ea typeface="+mn-ea"/>
                <a:cs typeface="+mn-cs"/>
              </a:defRPr>
            </a:lvl2pPr>
            <a:lvl3pPr marL="256092" indent="-256092" algn="l" defTabSz="1219080" rtl="0" eaLnBrk="1" latinLnBrk="0" hangingPunct="1">
              <a:lnSpc>
                <a:spcPct val="99000"/>
              </a:lnSpc>
              <a:spcBef>
                <a:spcPts val="1600"/>
              </a:spcBef>
              <a:buSzPct val="91000"/>
              <a:buFont typeface="Arial" panose="020B0604020202020204" pitchFamily="34" charset="0"/>
              <a:buChar char="•"/>
              <a:defRPr sz="2400" kern="1200">
                <a:solidFill>
                  <a:schemeClr val="accent1"/>
                </a:solidFill>
                <a:latin typeface="+mn-lt"/>
                <a:ea typeface="+mn-ea"/>
                <a:cs typeface="+mn-cs"/>
              </a:defRPr>
            </a:lvl3pPr>
            <a:lvl4pPr marL="256008" indent="0" algn="l" defTabSz="1219080" rtl="0" eaLnBrk="1" latinLnBrk="0" hangingPunct="1">
              <a:lnSpc>
                <a:spcPct val="99000"/>
              </a:lnSpc>
              <a:spcBef>
                <a:spcPts val="0"/>
              </a:spcBef>
              <a:buFontTx/>
              <a:buNone/>
              <a:defRPr sz="2400" kern="1200">
                <a:solidFill>
                  <a:schemeClr val="accent1"/>
                </a:solidFill>
                <a:latin typeface="+mn-lt"/>
                <a:ea typeface="+mn-ea"/>
                <a:cs typeface="+mn-cs"/>
              </a:defRPr>
            </a:lvl4pPr>
            <a:lvl5pPr marL="256008" indent="-256008" algn="l" defTabSz="1219080" rtl="0" eaLnBrk="1" latinLnBrk="0" hangingPunct="1">
              <a:lnSpc>
                <a:spcPct val="99000"/>
              </a:lnSpc>
              <a:spcBef>
                <a:spcPts val="1200"/>
              </a:spcBef>
              <a:buSzPct val="91000"/>
              <a:buFont typeface="Arial" panose="020B0604020202020204" pitchFamily="34" charset="0"/>
              <a:buChar char="•"/>
              <a:defRPr sz="2400" kern="1200">
                <a:solidFill>
                  <a:schemeClr val="accent1"/>
                </a:solidFill>
                <a:latin typeface="+mn-lt"/>
                <a:ea typeface="+mn-ea"/>
                <a:cs typeface="+mn-cs"/>
              </a:defRPr>
            </a:lvl5pPr>
            <a:lvl6pPr marL="256008" indent="0" algn="l" defTabSz="1219080" rtl="0" eaLnBrk="1" latinLnBrk="0" hangingPunct="1">
              <a:lnSpc>
                <a:spcPct val="99000"/>
              </a:lnSpc>
              <a:spcBef>
                <a:spcPts val="0"/>
              </a:spcBef>
              <a:buSzPct val="91000"/>
              <a:buFontTx/>
              <a:buNone/>
              <a:defRPr sz="2400" kern="1200">
                <a:solidFill>
                  <a:schemeClr val="accent2"/>
                </a:solidFill>
                <a:latin typeface="+mn-lt"/>
                <a:ea typeface="+mn-ea"/>
                <a:cs typeface="+mn-cs"/>
              </a:defRPr>
            </a:lvl6pPr>
            <a:lvl7pPr marL="0" indent="0" algn="l" defTabSz="1219080" rtl="0" eaLnBrk="1" latinLnBrk="0" hangingPunct="1">
              <a:lnSpc>
                <a:spcPct val="99000"/>
              </a:lnSpc>
              <a:spcBef>
                <a:spcPts val="1200"/>
              </a:spcBef>
              <a:buSzPct val="91000"/>
              <a:buFontTx/>
              <a:buNone/>
              <a:defRPr sz="2400" b="1" kern="1200">
                <a:solidFill>
                  <a:schemeClr val="accent2"/>
                </a:solidFill>
                <a:latin typeface="+mn-lt"/>
                <a:ea typeface="+mn-ea"/>
                <a:cs typeface="+mn-cs"/>
              </a:defRPr>
            </a:lvl7pPr>
            <a:lvl8pPr marL="0" indent="0" algn="l" defTabSz="1219080" rtl="0" eaLnBrk="1" latinLnBrk="0" hangingPunct="1">
              <a:lnSpc>
                <a:spcPct val="99000"/>
              </a:lnSpc>
              <a:spcBef>
                <a:spcPts val="0"/>
              </a:spcBef>
              <a:buSzPct val="91000"/>
              <a:buFontTx/>
              <a:buNone/>
              <a:defRPr sz="2400" kern="1200">
                <a:solidFill>
                  <a:schemeClr val="accent2"/>
                </a:solidFill>
                <a:latin typeface="+mn-lt"/>
                <a:ea typeface="+mn-ea"/>
                <a:cs typeface="+mn-cs"/>
              </a:defRPr>
            </a:lvl8pPr>
            <a:lvl9pPr marL="0" indent="0" algn="l" defTabSz="1219080" rtl="0" eaLnBrk="1" latinLnBrk="0" hangingPunct="1">
              <a:lnSpc>
                <a:spcPct val="99000"/>
              </a:lnSpc>
              <a:spcBef>
                <a:spcPts val="1200"/>
              </a:spcBef>
              <a:buSzPct val="91000"/>
              <a:buFontTx/>
              <a:buNone/>
              <a:defRPr sz="2400" i="1" kern="1200">
                <a:solidFill>
                  <a:schemeClr val="accent2"/>
                </a:solidFill>
                <a:latin typeface="+mn-lt"/>
                <a:ea typeface="+mn-ea"/>
                <a:cs typeface="+mn-cs"/>
              </a:defRPr>
            </a:lvl9pPr>
          </a:lstStyle>
          <a:p>
            <a:pPr algn="just"/>
            <a:r>
              <a:rPr lang="en-US" sz="1200" dirty="0">
                <a:solidFill>
                  <a:schemeClr val="tx1"/>
                </a:solidFill>
                <a:cs typeface="Times New Roman" panose="02020603050405020304" pitchFamily="18" charset="0"/>
              </a:rPr>
              <a:t>A redundant setup allows a secondary G500 to automatically take over operations from a paired G500 unit that has failed.</a:t>
            </a:r>
            <a:endParaRPr lang="en-US" sz="1200" dirty="0">
              <a:solidFill>
                <a:schemeClr val="tx1"/>
              </a:solidFill>
            </a:endParaRPr>
          </a:p>
          <a:p>
            <a:pPr algn="just"/>
            <a:r>
              <a:rPr lang="en-US" sz="1200" dirty="0">
                <a:solidFill>
                  <a:schemeClr val="tx1"/>
                </a:solidFill>
                <a:cs typeface="Times New Roman" panose="02020603050405020304" pitchFamily="18" charset="0"/>
              </a:rPr>
              <a:t>To implement a redundant G500 system, you need the following components:</a:t>
            </a:r>
          </a:p>
          <a:p>
            <a:pPr algn="just"/>
            <a:endParaRPr lang="en-US" sz="1200" dirty="0">
              <a:solidFill>
                <a:schemeClr val="tx1"/>
              </a:solidFill>
              <a:cs typeface="Times New Roman" panose="02020603050405020304" pitchFamily="18" charset="0"/>
            </a:endParaRPr>
          </a:p>
          <a:p>
            <a:pPr marL="171244" indent="-171244">
              <a:spcBef>
                <a:spcPts val="0"/>
              </a:spcBef>
              <a:buFont typeface="Symbol" panose="05050102010706020507" pitchFamily="18" charset="2"/>
              <a:buChar char=""/>
            </a:pPr>
            <a:endParaRPr lang="en-US" sz="1200" dirty="0">
              <a:solidFill>
                <a:schemeClr val="tx1"/>
              </a:solidFill>
              <a:cs typeface="Times New Roman" panose="02020603050405020304" pitchFamily="18" charset="0"/>
            </a:endParaRPr>
          </a:p>
          <a:p>
            <a:pPr marL="171244" indent="-171244">
              <a:spcBef>
                <a:spcPts val="0"/>
              </a:spcBef>
              <a:buFont typeface="Symbol" panose="05050102010706020507" pitchFamily="18" charset="2"/>
              <a:buChar char=""/>
            </a:pPr>
            <a:endParaRPr lang="en-US" sz="1200" dirty="0">
              <a:solidFill>
                <a:schemeClr val="tx1"/>
              </a:solidFill>
              <a:cs typeface="Times New Roman" panose="02020603050405020304" pitchFamily="18" charset="0"/>
            </a:endParaRPr>
          </a:p>
          <a:p>
            <a:endParaRPr lang="en-US" sz="1200" dirty="0">
              <a:solidFill>
                <a:schemeClr val="tx1"/>
              </a:solidFill>
              <a:cs typeface="Segoe UI Light" panose="020B0502040204020203" pitchFamily="34" charset="0"/>
            </a:endParaRPr>
          </a:p>
          <a:p>
            <a:endParaRPr lang="en-US" altLang="zh-TW" sz="1200" dirty="0">
              <a:solidFill>
                <a:schemeClr val="tx1"/>
              </a:solidFill>
              <a:cs typeface="Segoe UI Light" panose="020B0502040204020203" pitchFamily="34" charset="0"/>
            </a:endParaRPr>
          </a:p>
        </p:txBody>
      </p:sp>
      <p:graphicFrame>
        <p:nvGraphicFramePr>
          <p:cNvPr id="2" name="Table 5">
            <a:extLst>
              <a:ext uri="{FF2B5EF4-FFF2-40B4-BE49-F238E27FC236}">
                <a16:creationId xmlns:a16="http://schemas.microsoft.com/office/drawing/2014/main" id="{6A506093-7DBA-6578-7A5B-4299D4B20B96}"/>
              </a:ext>
            </a:extLst>
          </p:cNvPr>
          <p:cNvGraphicFramePr>
            <a:graphicFrameLocks noGrp="1"/>
          </p:cNvGraphicFramePr>
          <p:nvPr>
            <p:extLst>
              <p:ext uri="{D42A27DB-BD31-4B8C-83A1-F6EECF244321}">
                <p14:modId xmlns:p14="http://schemas.microsoft.com/office/powerpoint/2010/main" val="375303493"/>
              </p:ext>
            </p:extLst>
          </p:nvPr>
        </p:nvGraphicFramePr>
        <p:xfrm>
          <a:off x="623454" y="1812119"/>
          <a:ext cx="10474036" cy="4201436"/>
        </p:xfrm>
        <a:graphic>
          <a:graphicData uri="http://schemas.openxmlformats.org/drawingml/2006/table">
            <a:tbl>
              <a:tblPr firstRow="1" bandRow="1">
                <a:tableStyleId>{284E427A-3D55-4303-BF80-6455036E1DE7}</a:tableStyleId>
              </a:tblPr>
              <a:tblGrid>
                <a:gridCol w="2816918">
                  <a:extLst>
                    <a:ext uri="{9D8B030D-6E8A-4147-A177-3AD203B41FA5}">
                      <a16:colId xmlns:a16="http://schemas.microsoft.com/office/drawing/2014/main" val="2328939870"/>
                    </a:ext>
                  </a:extLst>
                </a:gridCol>
                <a:gridCol w="5889950">
                  <a:extLst>
                    <a:ext uri="{9D8B030D-6E8A-4147-A177-3AD203B41FA5}">
                      <a16:colId xmlns:a16="http://schemas.microsoft.com/office/drawing/2014/main" val="2316840749"/>
                    </a:ext>
                  </a:extLst>
                </a:gridCol>
                <a:gridCol w="1767168">
                  <a:extLst>
                    <a:ext uri="{9D8B030D-6E8A-4147-A177-3AD203B41FA5}">
                      <a16:colId xmlns:a16="http://schemas.microsoft.com/office/drawing/2014/main" val="2326193892"/>
                    </a:ext>
                  </a:extLst>
                </a:gridCol>
              </a:tblGrid>
              <a:tr h="197829">
                <a:tc>
                  <a:txBody>
                    <a:bodyPr/>
                    <a:lstStyle/>
                    <a:p>
                      <a:r>
                        <a:rPr lang="en-US" sz="1200" kern="1200" baseline="0" dirty="0">
                          <a:solidFill>
                            <a:schemeClr val="tx2"/>
                          </a:solidFill>
                        </a:rPr>
                        <a:t>Component</a:t>
                      </a:r>
                      <a:endParaRPr lang="en-US" sz="1200" kern="1200" baseline="0" dirty="0">
                        <a:solidFill>
                          <a:schemeClr val="tx2"/>
                        </a:solidFill>
                        <a:latin typeface="+mn-lt"/>
                        <a:ea typeface="+mn-ea"/>
                        <a:cs typeface="Times New Roman" panose="02020603050405020304" pitchFamily="18" charset="0"/>
                      </a:endParaRPr>
                    </a:p>
                  </a:txBody>
                  <a:tcPr marL="45664" marR="45664" marT="22832" marB="22832"/>
                </a:tc>
                <a:tc>
                  <a:txBody>
                    <a:bodyPr/>
                    <a:lstStyle/>
                    <a:p>
                      <a:r>
                        <a:rPr lang="en-US" sz="1200" kern="1200" baseline="0" dirty="0">
                          <a:solidFill>
                            <a:schemeClr val="tx2"/>
                          </a:solidFill>
                        </a:rPr>
                        <a:t>Function</a:t>
                      </a:r>
                      <a:endParaRPr lang="en-US" sz="1200" kern="1200" baseline="0" dirty="0">
                        <a:solidFill>
                          <a:schemeClr val="tx2"/>
                        </a:solidFill>
                        <a:latin typeface="+mn-lt"/>
                        <a:ea typeface="+mn-ea"/>
                        <a:cs typeface="Times New Roman" panose="02020603050405020304" pitchFamily="18" charset="0"/>
                      </a:endParaRPr>
                    </a:p>
                  </a:txBody>
                  <a:tcPr marL="45664" marR="45664" marT="22832" marB="22832"/>
                </a:tc>
                <a:tc>
                  <a:txBody>
                    <a:bodyPr/>
                    <a:lstStyle/>
                    <a:p>
                      <a:r>
                        <a:rPr lang="en-US" sz="1200" kern="1200" baseline="0" dirty="0">
                          <a:solidFill>
                            <a:schemeClr val="tx2"/>
                          </a:solidFill>
                        </a:rPr>
                        <a:t>GE part number </a:t>
                      </a:r>
                      <a:endParaRPr lang="en-US" sz="1200" kern="1200" baseline="0" dirty="0">
                        <a:solidFill>
                          <a:schemeClr val="tx2"/>
                        </a:solidFill>
                        <a:latin typeface="+mn-lt"/>
                        <a:ea typeface="+mn-ea"/>
                        <a:cs typeface="Times New Roman" panose="02020603050405020304" pitchFamily="18" charset="0"/>
                      </a:endParaRPr>
                    </a:p>
                  </a:txBody>
                  <a:tcPr marL="45664" marR="45664" marT="22832" marB="22832"/>
                </a:tc>
                <a:extLst>
                  <a:ext uri="{0D108BD9-81ED-4DB2-BD59-A6C34878D82A}">
                    <a16:rowId xmlns:a16="http://schemas.microsoft.com/office/drawing/2014/main" val="363539206"/>
                  </a:ext>
                </a:extLst>
              </a:tr>
              <a:tr h="303364">
                <a:tc>
                  <a:txBody>
                    <a:bodyPr/>
                    <a:lstStyle/>
                    <a:p>
                      <a:r>
                        <a:rPr lang="en-US" sz="1000" kern="1200" baseline="0" dirty="0">
                          <a:solidFill>
                            <a:schemeClr val="tx1"/>
                          </a:solidFill>
                        </a:rPr>
                        <a:t>RS232 Switch Panel	</a:t>
                      </a:r>
                    </a:p>
                    <a:p>
                      <a:endParaRPr lang="en-US" sz="1000" kern="1200" baseline="0" dirty="0">
                        <a:solidFill>
                          <a:schemeClr val="tx1"/>
                        </a:solidFill>
                        <a:latin typeface="+mn-lt"/>
                        <a:ea typeface="+mn-ea"/>
                        <a:cs typeface="Times New Roman" panose="02020603050405020304" pitchFamily="18" charset="0"/>
                      </a:endParaRPr>
                    </a:p>
                  </a:txBody>
                  <a:tcPr marL="45664" marR="45664" marT="22832" marB="22832"/>
                </a:tc>
                <a:tc>
                  <a:txBody>
                    <a:bodyPr/>
                    <a:lstStyle/>
                    <a:p>
                      <a:r>
                        <a:rPr lang="en-US" sz="1000" kern="1200" baseline="0" dirty="0">
                          <a:solidFill>
                            <a:schemeClr val="tx1"/>
                          </a:solidFill>
                        </a:rPr>
                        <a:t>Communications switch	</a:t>
                      </a:r>
                    </a:p>
                    <a:p>
                      <a:endParaRPr lang="en-US" sz="1000" kern="1200" baseline="0" dirty="0">
                        <a:solidFill>
                          <a:schemeClr val="tx1"/>
                        </a:solidFill>
                        <a:latin typeface="+mn-lt"/>
                        <a:ea typeface="+mn-ea"/>
                        <a:cs typeface="Times New Roman" panose="02020603050405020304" pitchFamily="18" charset="0"/>
                      </a:endParaRPr>
                    </a:p>
                  </a:txBody>
                  <a:tcPr marL="45664" marR="45664" marT="22832" marB="22832"/>
                </a:tc>
                <a:tc>
                  <a:txBody>
                    <a:bodyPr/>
                    <a:lstStyle/>
                    <a:p>
                      <a:r>
                        <a:rPr lang="en-US" sz="1000" kern="1200" baseline="0" dirty="0">
                          <a:solidFill>
                            <a:schemeClr val="tx1"/>
                          </a:solidFill>
                        </a:rPr>
                        <a:t>517-0247	</a:t>
                      </a:r>
                    </a:p>
                    <a:p>
                      <a:endParaRPr lang="en-US" sz="1000" kern="1200" baseline="0" dirty="0">
                        <a:solidFill>
                          <a:schemeClr val="tx1"/>
                        </a:solidFill>
                        <a:latin typeface="+mn-lt"/>
                        <a:ea typeface="+mn-ea"/>
                        <a:cs typeface="Times New Roman" panose="02020603050405020304" pitchFamily="18" charset="0"/>
                      </a:endParaRPr>
                    </a:p>
                  </a:txBody>
                  <a:tcPr marL="45664" marR="45664" marT="22832" marB="22832"/>
                </a:tc>
                <a:extLst>
                  <a:ext uri="{0D108BD9-81ED-4DB2-BD59-A6C34878D82A}">
                    <a16:rowId xmlns:a16="http://schemas.microsoft.com/office/drawing/2014/main" val="670444859"/>
                  </a:ext>
                </a:extLst>
              </a:tr>
              <a:tr h="435282">
                <a:tc>
                  <a:txBody>
                    <a:bodyPr/>
                    <a:lstStyle/>
                    <a:p>
                      <a:r>
                        <a:rPr lang="en-US" sz="1000" kern="1200" baseline="0" dirty="0">
                          <a:solidFill>
                            <a:schemeClr val="tx1"/>
                          </a:solidFill>
                        </a:rPr>
                        <a:t>Power Supply	</a:t>
                      </a:r>
                    </a:p>
                    <a:p>
                      <a:endParaRPr lang="en-US" sz="1000" kern="1200" baseline="0" dirty="0">
                        <a:solidFill>
                          <a:schemeClr val="tx1"/>
                        </a:solidFill>
                        <a:latin typeface="+mn-lt"/>
                        <a:ea typeface="+mn-ea"/>
                        <a:cs typeface="Times New Roman" panose="02020603050405020304" pitchFamily="18" charset="0"/>
                      </a:endParaRPr>
                    </a:p>
                  </a:txBody>
                  <a:tcPr marL="45664" marR="45664" marT="22832" marB="22832"/>
                </a:tc>
                <a:tc>
                  <a:txBody>
                    <a:bodyPr/>
                    <a:lstStyle/>
                    <a:p>
                      <a:r>
                        <a:rPr lang="en-US" sz="1000" kern="1200" baseline="0" dirty="0">
                          <a:solidFill>
                            <a:schemeClr val="tx1"/>
                          </a:solidFill>
                        </a:rPr>
                        <a:t>Power supply to power the RS232 switch panel.</a:t>
                      </a:r>
                    </a:p>
                    <a:p>
                      <a:r>
                        <a:rPr lang="en-US" sz="1000" kern="1200" baseline="0" dirty="0">
                          <a:solidFill>
                            <a:schemeClr val="tx1"/>
                          </a:solidFill>
                        </a:rPr>
                        <a:t>Input: 85 – 264 VAC or 90 – 350 VDC.	</a:t>
                      </a:r>
                    </a:p>
                    <a:p>
                      <a:endParaRPr lang="en-US" sz="1000" kern="1200" baseline="0" dirty="0">
                        <a:solidFill>
                          <a:schemeClr val="tx1"/>
                        </a:solidFill>
                        <a:latin typeface="+mn-lt"/>
                        <a:ea typeface="+mn-ea"/>
                        <a:cs typeface="Times New Roman" panose="02020603050405020304" pitchFamily="18" charset="0"/>
                      </a:endParaRPr>
                    </a:p>
                  </a:txBody>
                  <a:tcPr marL="45664" marR="45664" marT="22832" marB="22832"/>
                </a:tc>
                <a:tc>
                  <a:txBody>
                    <a:bodyPr/>
                    <a:lstStyle/>
                    <a:p>
                      <a:r>
                        <a:rPr lang="en-US" sz="1000" kern="1200" baseline="0" dirty="0">
                          <a:solidFill>
                            <a:schemeClr val="tx1"/>
                          </a:solidFill>
                        </a:rPr>
                        <a:t>580-0046	</a:t>
                      </a:r>
                    </a:p>
                    <a:p>
                      <a:endParaRPr lang="en-US" sz="1000" kern="1200" baseline="0" dirty="0">
                        <a:solidFill>
                          <a:schemeClr val="tx1"/>
                        </a:solidFill>
                        <a:latin typeface="+mn-lt"/>
                        <a:ea typeface="+mn-ea"/>
                        <a:cs typeface="Times New Roman" panose="02020603050405020304" pitchFamily="18" charset="0"/>
                      </a:endParaRPr>
                    </a:p>
                  </a:txBody>
                  <a:tcPr marL="45664" marR="45664" marT="22832" marB="22832"/>
                </a:tc>
                <a:extLst>
                  <a:ext uri="{0D108BD9-81ED-4DB2-BD59-A6C34878D82A}">
                    <a16:rowId xmlns:a16="http://schemas.microsoft.com/office/drawing/2014/main" val="220483303"/>
                  </a:ext>
                </a:extLst>
              </a:tr>
              <a:tr h="435282">
                <a:tc>
                  <a:txBody>
                    <a:bodyPr/>
                    <a:lstStyle/>
                    <a:p>
                      <a:r>
                        <a:rPr lang="en-US" sz="1000" kern="1200" baseline="0" dirty="0">
                          <a:solidFill>
                            <a:schemeClr val="tx1"/>
                          </a:solidFill>
                        </a:rPr>
                        <a:t>G500 RJ45 to RS232 Serial Cable	</a:t>
                      </a:r>
                    </a:p>
                    <a:p>
                      <a:endParaRPr lang="en-US" sz="1000" kern="1200" baseline="0" dirty="0">
                        <a:solidFill>
                          <a:schemeClr val="tx1"/>
                        </a:solidFill>
                        <a:latin typeface="+mn-lt"/>
                        <a:ea typeface="+mn-ea"/>
                        <a:cs typeface="Times New Roman" panose="02020603050405020304" pitchFamily="18" charset="0"/>
                      </a:endParaRPr>
                    </a:p>
                  </a:txBody>
                  <a:tcPr marL="45664" marR="45664" marT="22832" marB="22832"/>
                </a:tc>
                <a:tc>
                  <a:txBody>
                    <a:bodyPr/>
                    <a:lstStyle/>
                    <a:p>
                      <a:r>
                        <a:rPr lang="en-US" sz="1000" kern="1200" baseline="0" dirty="0">
                          <a:solidFill>
                            <a:schemeClr val="tx1"/>
                          </a:solidFill>
                        </a:rPr>
                        <a:t>Connects the G500 to the RS232 switch panel which is then connected to external field devices.	</a:t>
                      </a:r>
                    </a:p>
                    <a:p>
                      <a:endParaRPr lang="en-US" sz="1000" kern="1200" baseline="0" dirty="0">
                        <a:solidFill>
                          <a:schemeClr val="tx1"/>
                        </a:solidFill>
                        <a:latin typeface="+mn-lt"/>
                        <a:ea typeface="+mn-ea"/>
                        <a:cs typeface="Times New Roman" panose="02020603050405020304" pitchFamily="18" charset="0"/>
                      </a:endParaRPr>
                    </a:p>
                  </a:txBody>
                  <a:tcPr marL="45664" marR="45664" marT="22832" marB="22832"/>
                </a:tc>
                <a:tc>
                  <a:txBody>
                    <a:bodyPr/>
                    <a:lstStyle/>
                    <a:p>
                      <a:r>
                        <a:rPr lang="en-US" sz="1000" kern="1200" baseline="0" dirty="0">
                          <a:solidFill>
                            <a:schemeClr val="tx1"/>
                          </a:solidFill>
                        </a:rPr>
                        <a:t>977-0556/LLL	</a:t>
                      </a:r>
                    </a:p>
                    <a:p>
                      <a:endParaRPr lang="en-US" sz="1000" kern="1200" baseline="0" dirty="0">
                        <a:solidFill>
                          <a:schemeClr val="tx1"/>
                        </a:solidFill>
                        <a:latin typeface="+mn-lt"/>
                        <a:ea typeface="+mn-ea"/>
                        <a:cs typeface="Times New Roman" panose="02020603050405020304" pitchFamily="18" charset="0"/>
                      </a:endParaRPr>
                    </a:p>
                  </a:txBody>
                  <a:tcPr marL="45664" marR="45664" marT="22832" marB="22832"/>
                </a:tc>
                <a:extLst>
                  <a:ext uri="{0D108BD9-81ED-4DB2-BD59-A6C34878D82A}">
                    <a16:rowId xmlns:a16="http://schemas.microsoft.com/office/drawing/2014/main" val="4263936018"/>
                  </a:ext>
                </a:extLst>
              </a:tr>
              <a:tr h="303364">
                <a:tc rowSpan="2">
                  <a:txBody>
                    <a:bodyPr/>
                    <a:lstStyle/>
                    <a:p>
                      <a:r>
                        <a:rPr lang="en-US" sz="1000" kern="1200" baseline="0" dirty="0">
                          <a:solidFill>
                            <a:schemeClr val="tx1"/>
                          </a:solidFill>
                        </a:rPr>
                        <a:t>Watchdog Cable Assembly	</a:t>
                      </a:r>
                    </a:p>
                    <a:p>
                      <a:endParaRPr lang="en-US" sz="1000" kern="1200" baseline="0" dirty="0">
                        <a:solidFill>
                          <a:schemeClr val="tx1"/>
                        </a:solidFill>
                        <a:latin typeface="+mn-lt"/>
                        <a:ea typeface="+mn-ea"/>
                        <a:cs typeface="Times New Roman" panose="02020603050405020304" pitchFamily="18" charset="0"/>
                      </a:endParaRPr>
                    </a:p>
                  </a:txBody>
                  <a:tcPr marL="45664" marR="45664" marT="22832" marB="22832"/>
                </a:tc>
                <a:tc>
                  <a:txBody>
                    <a:bodyPr/>
                    <a:lstStyle/>
                    <a:p>
                      <a:r>
                        <a:rPr lang="en-US" sz="1000" kern="1200" baseline="0" dirty="0">
                          <a:solidFill>
                            <a:schemeClr val="tx1"/>
                          </a:solidFill>
                        </a:rPr>
                        <a:t>Connects G500 A to the RS232 switch panel.	</a:t>
                      </a:r>
                    </a:p>
                    <a:p>
                      <a:endParaRPr lang="en-US" sz="1000" kern="1200" baseline="0" dirty="0">
                        <a:solidFill>
                          <a:schemeClr val="tx1"/>
                        </a:solidFill>
                        <a:latin typeface="+mn-lt"/>
                        <a:ea typeface="+mn-ea"/>
                        <a:cs typeface="Times New Roman" panose="02020603050405020304" pitchFamily="18" charset="0"/>
                      </a:endParaRPr>
                    </a:p>
                  </a:txBody>
                  <a:tcPr marL="45664" marR="45664" marT="22832" marB="22832"/>
                </a:tc>
                <a:tc>
                  <a:txBody>
                    <a:bodyPr/>
                    <a:lstStyle/>
                    <a:p>
                      <a:r>
                        <a:rPr lang="en-US" sz="1000" kern="1200" baseline="0" dirty="0">
                          <a:solidFill>
                            <a:schemeClr val="tx1"/>
                          </a:solidFill>
                        </a:rPr>
                        <a:t>977-0557/LLL	</a:t>
                      </a:r>
                    </a:p>
                    <a:p>
                      <a:endParaRPr lang="en-US" sz="1000" kern="1200" baseline="0" dirty="0">
                        <a:solidFill>
                          <a:schemeClr val="tx1"/>
                        </a:solidFill>
                        <a:latin typeface="+mn-lt"/>
                        <a:ea typeface="+mn-ea"/>
                        <a:cs typeface="Times New Roman" panose="02020603050405020304" pitchFamily="18" charset="0"/>
                      </a:endParaRPr>
                    </a:p>
                  </a:txBody>
                  <a:tcPr marL="45664" marR="45664" marT="22832" marB="22832"/>
                </a:tc>
                <a:extLst>
                  <a:ext uri="{0D108BD9-81ED-4DB2-BD59-A6C34878D82A}">
                    <a16:rowId xmlns:a16="http://schemas.microsoft.com/office/drawing/2014/main" val="3868516095"/>
                  </a:ext>
                </a:extLst>
              </a:tr>
              <a:tr h="303364">
                <a:tc vMerge="1">
                  <a:txBody>
                    <a:bodyPr/>
                    <a:lstStyle/>
                    <a:p>
                      <a:endParaRPr lang="en-US"/>
                    </a:p>
                  </a:txBody>
                  <a:tcPr/>
                </a:tc>
                <a:tc>
                  <a:txBody>
                    <a:bodyPr/>
                    <a:lstStyle/>
                    <a:p>
                      <a:r>
                        <a:rPr lang="en-US" sz="1000" kern="1200" baseline="0" dirty="0">
                          <a:solidFill>
                            <a:schemeClr val="tx1"/>
                          </a:solidFill>
                        </a:rPr>
                        <a:t>Connects G500 B to the RS232 switch panel.	</a:t>
                      </a:r>
                    </a:p>
                    <a:p>
                      <a:endParaRPr lang="en-US" sz="1000" kern="1200" baseline="0" dirty="0">
                        <a:solidFill>
                          <a:schemeClr val="tx1"/>
                        </a:solidFill>
                        <a:latin typeface="+mn-lt"/>
                        <a:ea typeface="+mn-ea"/>
                        <a:cs typeface="Times New Roman" panose="02020603050405020304" pitchFamily="18" charset="0"/>
                      </a:endParaRPr>
                    </a:p>
                  </a:txBody>
                  <a:tcPr marL="45664" marR="45664" marT="22832" marB="22832"/>
                </a:tc>
                <a:tc>
                  <a:txBody>
                    <a:bodyPr/>
                    <a:lstStyle/>
                    <a:p>
                      <a:r>
                        <a:rPr lang="en-US" sz="1000" kern="1200" baseline="0" dirty="0">
                          <a:solidFill>
                            <a:schemeClr val="tx1"/>
                          </a:solidFill>
                        </a:rPr>
                        <a:t>977-0558/LLL	</a:t>
                      </a:r>
                    </a:p>
                    <a:p>
                      <a:endParaRPr lang="en-US" sz="1000" kern="1200" baseline="0" dirty="0">
                        <a:solidFill>
                          <a:schemeClr val="tx1"/>
                        </a:solidFill>
                        <a:latin typeface="+mn-lt"/>
                        <a:ea typeface="+mn-ea"/>
                        <a:cs typeface="Times New Roman" panose="02020603050405020304" pitchFamily="18" charset="0"/>
                      </a:endParaRPr>
                    </a:p>
                  </a:txBody>
                  <a:tcPr marL="45664" marR="45664" marT="22832" marB="22832"/>
                </a:tc>
                <a:extLst>
                  <a:ext uri="{0D108BD9-81ED-4DB2-BD59-A6C34878D82A}">
                    <a16:rowId xmlns:a16="http://schemas.microsoft.com/office/drawing/2014/main" val="3863753701"/>
                  </a:ext>
                </a:extLst>
              </a:tr>
              <a:tr h="435282">
                <a:tc>
                  <a:txBody>
                    <a:bodyPr/>
                    <a:lstStyle/>
                    <a:p>
                      <a:r>
                        <a:rPr lang="en-US" sz="1000" kern="1200" baseline="0" dirty="0">
                          <a:solidFill>
                            <a:schemeClr val="tx1"/>
                          </a:solidFill>
                        </a:rPr>
                        <a:t>Ping Cable Assembly	</a:t>
                      </a:r>
                    </a:p>
                    <a:p>
                      <a:endParaRPr lang="en-US" sz="1000" kern="1200" baseline="0" dirty="0">
                        <a:solidFill>
                          <a:schemeClr val="tx1"/>
                        </a:solidFill>
                        <a:latin typeface="+mn-lt"/>
                        <a:ea typeface="+mn-ea"/>
                        <a:cs typeface="Times New Roman" panose="02020603050405020304" pitchFamily="18" charset="0"/>
                      </a:endParaRPr>
                    </a:p>
                  </a:txBody>
                  <a:tcPr marL="45664" marR="45664" marT="22832" marB="22832"/>
                </a:tc>
                <a:tc>
                  <a:txBody>
                    <a:bodyPr/>
                    <a:lstStyle/>
                    <a:p>
                      <a:r>
                        <a:rPr lang="en-US" sz="1000" kern="1200" baseline="0" dirty="0">
                          <a:solidFill>
                            <a:schemeClr val="tx1"/>
                          </a:solidFill>
                        </a:rPr>
                        <a:t>Links both G500 units to facilitate a heartbeat message that determines the status of the active unit.	</a:t>
                      </a:r>
                    </a:p>
                    <a:p>
                      <a:endParaRPr lang="en-US" sz="1000" kern="1200" baseline="0" dirty="0">
                        <a:solidFill>
                          <a:schemeClr val="tx1"/>
                        </a:solidFill>
                        <a:latin typeface="+mn-lt"/>
                        <a:ea typeface="+mn-ea"/>
                        <a:cs typeface="Times New Roman" panose="02020603050405020304" pitchFamily="18" charset="0"/>
                      </a:endParaRPr>
                    </a:p>
                  </a:txBody>
                  <a:tcPr marL="45664" marR="45664" marT="22832" marB="22832"/>
                </a:tc>
                <a:tc>
                  <a:txBody>
                    <a:bodyPr/>
                    <a:lstStyle/>
                    <a:p>
                      <a:r>
                        <a:rPr lang="en-US" sz="1000" kern="1200" baseline="0" dirty="0">
                          <a:solidFill>
                            <a:schemeClr val="tx1"/>
                          </a:solidFill>
                        </a:rPr>
                        <a:t>977-0559/LLL	</a:t>
                      </a:r>
                    </a:p>
                    <a:p>
                      <a:endParaRPr lang="en-US" sz="1000" kern="1200" baseline="0" dirty="0">
                        <a:solidFill>
                          <a:schemeClr val="tx1"/>
                        </a:solidFill>
                        <a:latin typeface="+mn-lt"/>
                        <a:ea typeface="+mn-ea"/>
                        <a:cs typeface="Times New Roman" panose="02020603050405020304" pitchFamily="18" charset="0"/>
                      </a:endParaRPr>
                    </a:p>
                  </a:txBody>
                  <a:tcPr marL="45664" marR="45664" marT="22832" marB="22832"/>
                </a:tc>
                <a:extLst>
                  <a:ext uri="{0D108BD9-81ED-4DB2-BD59-A6C34878D82A}">
                    <a16:rowId xmlns:a16="http://schemas.microsoft.com/office/drawing/2014/main" val="1533897066"/>
                  </a:ext>
                </a:extLst>
              </a:tr>
              <a:tr h="567200">
                <a:tc>
                  <a:txBody>
                    <a:bodyPr/>
                    <a:lstStyle/>
                    <a:p>
                      <a:r>
                        <a:rPr lang="en-US" sz="1000" kern="1200" baseline="0" dirty="0">
                          <a:solidFill>
                            <a:schemeClr val="tx1"/>
                          </a:solidFill>
                        </a:rPr>
                        <a:t>G500 A/B RS232 Switch panel Jumper (P1/P9)	</a:t>
                      </a:r>
                    </a:p>
                    <a:p>
                      <a:endParaRPr lang="en-US" sz="1000" kern="1200" baseline="0" dirty="0">
                        <a:solidFill>
                          <a:schemeClr val="tx1"/>
                        </a:solidFill>
                        <a:latin typeface="+mn-lt"/>
                        <a:ea typeface="+mn-ea"/>
                        <a:cs typeface="Times New Roman" panose="02020603050405020304" pitchFamily="18" charset="0"/>
                      </a:endParaRPr>
                    </a:p>
                  </a:txBody>
                  <a:tcPr marL="45664" marR="45664" marT="22832" marB="22832"/>
                </a:tc>
                <a:tc>
                  <a:txBody>
                    <a:bodyPr/>
                    <a:lstStyle/>
                    <a:p>
                      <a:r>
                        <a:rPr lang="en-US" sz="1000" kern="1200" baseline="0" dirty="0">
                          <a:solidFill>
                            <a:schemeClr val="tx1"/>
                          </a:solidFill>
                        </a:rPr>
                        <a:t>Connects the isolates common of serial port to the signal used in switch panel so G500 (A or B) can make itself the active unit.	</a:t>
                      </a:r>
                    </a:p>
                    <a:p>
                      <a:endParaRPr lang="en-US" sz="1000" kern="1200" baseline="0" dirty="0">
                        <a:solidFill>
                          <a:schemeClr val="tx1"/>
                        </a:solidFill>
                        <a:latin typeface="+mn-lt"/>
                        <a:ea typeface="+mn-ea"/>
                        <a:cs typeface="Times New Roman" panose="02020603050405020304" pitchFamily="18" charset="0"/>
                      </a:endParaRPr>
                    </a:p>
                  </a:txBody>
                  <a:tcPr marL="45664" marR="45664" marT="22832" marB="22832"/>
                </a:tc>
                <a:tc>
                  <a:txBody>
                    <a:bodyPr/>
                    <a:lstStyle/>
                    <a:p>
                      <a:r>
                        <a:rPr lang="en-US" sz="1000" kern="1200" baseline="0" dirty="0">
                          <a:solidFill>
                            <a:schemeClr val="tx1"/>
                          </a:solidFill>
                        </a:rPr>
                        <a:t>977-0562	</a:t>
                      </a:r>
                    </a:p>
                    <a:p>
                      <a:endParaRPr lang="en-US" sz="1000" kern="1200" baseline="0" dirty="0">
                        <a:solidFill>
                          <a:schemeClr val="tx1"/>
                        </a:solidFill>
                        <a:latin typeface="+mn-lt"/>
                        <a:ea typeface="+mn-ea"/>
                        <a:cs typeface="Times New Roman" panose="02020603050405020304" pitchFamily="18" charset="0"/>
                      </a:endParaRPr>
                    </a:p>
                  </a:txBody>
                  <a:tcPr marL="45664" marR="45664" marT="22832" marB="22832"/>
                </a:tc>
                <a:extLst>
                  <a:ext uri="{0D108BD9-81ED-4DB2-BD59-A6C34878D82A}">
                    <a16:rowId xmlns:a16="http://schemas.microsoft.com/office/drawing/2014/main" val="2229074038"/>
                  </a:ext>
                </a:extLst>
              </a:tr>
              <a:tr h="431324">
                <a:tc>
                  <a:txBody>
                    <a:bodyPr/>
                    <a:lstStyle/>
                    <a:p>
                      <a:pPr marL="0" algn="l" defTabSz="1219080" rtl="0" eaLnBrk="1" latinLnBrk="0" hangingPunct="1">
                        <a:lnSpc>
                          <a:spcPct val="99000"/>
                        </a:lnSpc>
                      </a:pPr>
                      <a:r>
                        <a:rPr lang="en-US" sz="1000" kern="1200" baseline="0" dirty="0">
                          <a:solidFill>
                            <a:schemeClr val="tx1"/>
                          </a:solidFill>
                        </a:rPr>
                        <a:t>Power/ALARM Cable	</a:t>
                      </a:r>
                    </a:p>
                    <a:p>
                      <a:pPr marL="0" algn="l" defTabSz="1219080" rtl="0" eaLnBrk="1" latinLnBrk="0" hangingPunct="1">
                        <a:lnSpc>
                          <a:spcPct val="99000"/>
                        </a:lnSpc>
                      </a:pPr>
                      <a:endParaRPr lang="en-US" sz="1000" kern="1200" baseline="0" dirty="0">
                        <a:solidFill>
                          <a:schemeClr val="tx1"/>
                        </a:solidFill>
                        <a:latin typeface="+mn-lt"/>
                        <a:ea typeface="+mn-ea"/>
                        <a:cs typeface="Times New Roman" panose="02020603050405020304" pitchFamily="18" charset="0"/>
                      </a:endParaRPr>
                    </a:p>
                  </a:txBody>
                  <a:tcPr marL="45664" marR="45664" marT="22832" marB="22832"/>
                </a:tc>
                <a:tc>
                  <a:txBody>
                    <a:bodyPr/>
                    <a:lstStyle/>
                    <a:p>
                      <a:pPr marL="0" algn="l" defTabSz="1219080" rtl="0" eaLnBrk="1" latinLnBrk="0" hangingPunct="1">
                        <a:lnSpc>
                          <a:spcPct val="99000"/>
                        </a:lnSpc>
                      </a:pPr>
                      <a:r>
                        <a:rPr lang="en-US" sz="1000" kern="1200" baseline="0" dirty="0">
                          <a:solidFill>
                            <a:schemeClr val="tx1"/>
                          </a:solidFill>
                        </a:rPr>
                        <a:t>Connects the RS232 switch panel to an external power supply and to the G500 ALARM terminal block.	</a:t>
                      </a:r>
                    </a:p>
                    <a:p>
                      <a:pPr marL="0" algn="l" defTabSz="1219080" rtl="0" eaLnBrk="1" latinLnBrk="0" hangingPunct="1">
                        <a:lnSpc>
                          <a:spcPct val="99000"/>
                        </a:lnSpc>
                      </a:pPr>
                      <a:endParaRPr lang="en-US" sz="1000" kern="1200" baseline="0" dirty="0">
                        <a:solidFill>
                          <a:schemeClr val="tx1"/>
                        </a:solidFill>
                        <a:latin typeface="+mn-lt"/>
                        <a:ea typeface="+mn-ea"/>
                        <a:cs typeface="Times New Roman" panose="02020603050405020304" pitchFamily="18" charset="0"/>
                      </a:endParaRPr>
                    </a:p>
                  </a:txBody>
                  <a:tcPr marL="45664" marR="45664" marT="22832" marB="22832"/>
                </a:tc>
                <a:tc>
                  <a:txBody>
                    <a:bodyPr/>
                    <a:lstStyle/>
                    <a:p>
                      <a:pPr marL="0" algn="l" defTabSz="1219080" rtl="0" eaLnBrk="1" latinLnBrk="0" hangingPunct="1">
                        <a:lnSpc>
                          <a:spcPct val="99000"/>
                        </a:lnSpc>
                      </a:pPr>
                      <a:r>
                        <a:rPr lang="en-US" sz="1000" kern="1200" baseline="0" dirty="0">
                          <a:solidFill>
                            <a:schemeClr val="tx1"/>
                          </a:solidFill>
                        </a:rPr>
                        <a:t>970-0161	</a:t>
                      </a:r>
                    </a:p>
                    <a:p>
                      <a:pPr marL="0" algn="l" defTabSz="1219080" rtl="0" eaLnBrk="1" latinLnBrk="0" hangingPunct="1">
                        <a:lnSpc>
                          <a:spcPct val="99000"/>
                        </a:lnSpc>
                      </a:pPr>
                      <a:endParaRPr lang="en-US" sz="1000" kern="1200" baseline="0" dirty="0">
                        <a:solidFill>
                          <a:schemeClr val="tx1"/>
                        </a:solidFill>
                        <a:latin typeface="+mn-lt"/>
                        <a:ea typeface="+mn-ea"/>
                        <a:cs typeface="Times New Roman" panose="02020603050405020304" pitchFamily="18" charset="0"/>
                      </a:endParaRPr>
                    </a:p>
                  </a:txBody>
                  <a:tcPr marL="45664" marR="45664" marT="22832" marB="22832"/>
                </a:tc>
                <a:extLst>
                  <a:ext uri="{0D108BD9-81ED-4DB2-BD59-A6C34878D82A}">
                    <a16:rowId xmlns:a16="http://schemas.microsoft.com/office/drawing/2014/main" val="3548783555"/>
                  </a:ext>
                </a:extLst>
              </a:tr>
              <a:tr h="300725">
                <a:tc>
                  <a:txBody>
                    <a:bodyPr/>
                    <a:lstStyle/>
                    <a:p>
                      <a:pPr marL="0" algn="l" defTabSz="1219080" rtl="0" eaLnBrk="1" latinLnBrk="0" hangingPunct="1">
                        <a:lnSpc>
                          <a:spcPct val="99000"/>
                        </a:lnSpc>
                      </a:pPr>
                      <a:r>
                        <a:rPr lang="en-US" sz="1000" kern="1200" baseline="0" dirty="0">
                          <a:solidFill>
                            <a:schemeClr val="tx1"/>
                          </a:solidFill>
                        </a:rPr>
                        <a:t>Ground Cable	</a:t>
                      </a:r>
                    </a:p>
                    <a:p>
                      <a:pPr marL="0" algn="l" defTabSz="1219080" rtl="0" eaLnBrk="1" latinLnBrk="0" hangingPunct="1">
                        <a:lnSpc>
                          <a:spcPct val="99000"/>
                        </a:lnSpc>
                      </a:pPr>
                      <a:endParaRPr lang="en-US" sz="1000" kern="1200" baseline="0" dirty="0">
                        <a:solidFill>
                          <a:schemeClr val="tx1"/>
                        </a:solidFill>
                        <a:latin typeface="+mn-lt"/>
                        <a:ea typeface="+mn-ea"/>
                        <a:cs typeface="Times New Roman" panose="02020603050405020304" pitchFamily="18" charset="0"/>
                      </a:endParaRPr>
                    </a:p>
                  </a:txBody>
                  <a:tcPr marL="45664" marR="45664" marT="22832" marB="22832"/>
                </a:tc>
                <a:tc>
                  <a:txBody>
                    <a:bodyPr/>
                    <a:lstStyle/>
                    <a:p>
                      <a:pPr marL="0" algn="l" defTabSz="1219080" rtl="0" eaLnBrk="1" latinLnBrk="0" hangingPunct="1">
                        <a:lnSpc>
                          <a:spcPct val="99000"/>
                        </a:lnSpc>
                      </a:pPr>
                      <a:r>
                        <a:rPr lang="en-US" sz="1000" kern="1200" baseline="0" dirty="0">
                          <a:solidFill>
                            <a:schemeClr val="tx1"/>
                          </a:solidFill>
                        </a:rPr>
                        <a:t>Provides a ground connection for the RS232 switch panel.	</a:t>
                      </a:r>
                    </a:p>
                    <a:p>
                      <a:pPr marL="0" algn="l" defTabSz="1219080" rtl="0" eaLnBrk="1" latinLnBrk="0" hangingPunct="1">
                        <a:lnSpc>
                          <a:spcPct val="99000"/>
                        </a:lnSpc>
                      </a:pPr>
                      <a:endParaRPr lang="en-US" sz="1000" kern="1200" baseline="0" dirty="0">
                        <a:solidFill>
                          <a:schemeClr val="tx1"/>
                        </a:solidFill>
                        <a:latin typeface="+mn-lt"/>
                        <a:ea typeface="+mn-ea"/>
                        <a:cs typeface="Times New Roman" panose="02020603050405020304" pitchFamily="18" charset="0"/>
                      </a:endParaRPr>
                    </a:p>
                  </a:txBody>
                  <a:tcPr marL="45664" marR="45664" marT="22832" marB="22832"/>
                </a:tc>
                <a:tc>
                  <a:txBody>
                    <a:bodyPr/>
                    <a:lstStyle/>
                    <a:p>
                      <a:pPr marL="0" algn="l" defTabSz="1219080" rtl="0" eaLnBrk="1" latinLnBrk="0" hangingPunct="1">
                        <a:lnSpc>
                          <a:spcPct val="99000"/>
                        </a:lnSpc>
                      </a:pPr>
                      <a:r>
                        <a:rPr lang="en-US" sz="1000" kern="1200" baseline="0" dirty="0">
                          <a:solidFill>
                            <a:schemeClr val="tx1"/>
                          </a:solidFill>
                        </a:rPr>
                        <a:t>970-0182	</a:t>
                      </a:r>
                    </a:p>
                    <a:p>
                      <a:pPr marL="0" algn="l" defTabSz="1219080" rtl="0" eaLnBrk="1" latinLnBrk="0" hangingPunct="1">
                        <a:lnSpc>
                          <a:spcPct val="99000"/>
                        </a:lnSpc>
                      </a:pPr>
                      <a:endParaRPr lang="en-US" sz="1000" kern="1200" baseline="0" dirty="0">
                        <a:solidFill>
                          <a:schemeClr val="tx1"/>
                        </a:solidFill>
                        <a:latin typeface="+mn-lt"/>
                        <a:ea typeface="+mn-ea"/>
                        <a:cs typeface="Times New Roman" panose="02020603050405020304" pitchFamily="18" charset="0"/>
                      </a:endParaRPr>
                    </a:p>
                  </a:txBody>
                  <a:tcPr marL="45664" marR="45664" marT="22832" marB="22832"/>
                </a:tc>
                <a:extLst>
                  <a:ext uri="{0D108BD9-81ED-4DB2-BD59-A6C34878D82A}">
                    <a16:rowId xmlns:a16="http://schemas.microsoft.com/office/drawing/2014/main" val="4286516402"/>
                  </a:ext>
                </a:extLst>
              </a:tr>
            </a:tbl>
          </a:graphicData>
        </a:graphic>
      </p:graphicFrame>
      <p:sp>
        <p:nvSpPr>
          <p:cNvPr id="6" name="Text Placeholder 2">
            <a:extLst>
              <a:ext uri="{FF2B5EF4-FFF2-40B4-BE49-F238E27FC236}">
                <a16:creationId xmlns:a16="http://schemas.microsoft.com/office/drawing/2014/main" id="{A81D3BBB-E54C-8E0B-3BC0-7F53E548830E}"/>
              </a:ext>
            </a:extLst>
          </p:cNvPr>
          <p:cNvSpPr txBox="1">
            <a:spLocks/>
          </p:cNvSpPr>
          <p:nvPr/>
        </p:nvSpPr>
        <p:spPr>
          <a:xfrm>
            <a:off x="623454" y="6013555"/>
            <a:ext cx="8315180" cy="408027"/>
          </a:xfrm>
          <a:prstGeom prst="rect">
            <a:avLst/>
          </a:prstGeom>
        </p:spPr>
        <p:txBody>
          <a:bodyPr/>
          <a:lstStyle>
            <a:lvl1pPr marL="256008" indent="-256008" algn="l" defTabSz="1219080" rtl="0" eaLnBrk="1" latinLnBrk="0" hangingPunct="1">
              <a:lnSpc>
                <a:spcPct val="99000"/>
              </a:lnSpc>
              <a:spcBef>
                <a:spcPts val="1867"/>
              </a:spcBef>
              <a:spcAft>
                <a:spcPts val="0"/>
              </a:spcAft>
              <a:buFont typeface="Arial" panose="020B0604020202020204" pitchFamily="34" charset="0"/>
              <a:buChar char="•"/>
              <a:defRPr sz="2400" kern="1200" baseline="0">
                <a:solidFill>
                  <a:schemeClr val="accent1"/>
                </a:solidFill>
                <a:latin typeface="+mn-lt"/>
                <a:ea typeface="+mn-ea"/>
                <a:cs typeface="+mn-cs"/>
              </a:defRPr>
            </a:lvl1pPr>
            <a:lvl2pPr marL="256008" indent="0" algn="l" defTabSz="1219080" rtl="0" eaLnBrk="1" latinLnBrk="0" hangingPunct="1">
              <a:lnSpc>
                <a:spcPct val="99000"/>
              </a:lnSpc>
              <a:spcBef>
                <a:spcPts val="0"/>
              </a:spcBef>
              <a:buFontTx/>
              <a:buNone/>
              <a:defRPr sz="2400" kern="1200">
                <a:solidFill>
                  <a:schemeClr val="accent1"/>
                </a:solidFill>
                <a:latin typeface="+mn-lt"/>
                <a:ea typeface="+mn-ea"/>
                <a:cs typeface="+mn-cs"/>
              </a:defRPr>
            </a:lvl2pPr>
            <a:lvl3pPr marL="256092" indent="-256092" algn="l" defTabSz="1219080" rtl="0" eaLnBrk="1" latinLnBrk="0" hangingPunct="1">
              <a:lnSpc>
                <a:spcPct val="99000"/>
              </a:lnSpc>
              <a:spcBef>
                <a:spcPts val="1600"/>
              </a:spcBef>
              <a:buSzPct val="91000"/>
              <a:buFont typeface="Arial" panose="020B0604020202020204" pitchFamily="34" charset="0"/>
              <a:buChar char="•"/>
              <a:defRPr sz="2400" kern="1200">
                <a:solidFill>
                  <a:schemeClr val="accent1"/>
                </a:solidFill>
                <a:latin typeface="+mn-lt"/>
                <a:ea typeface="+mn-ea"/>
                <a:cs typeface="+mn-cs"/>
              </a:defRPr>
            </a:lvl3pPr>
            <a:lvl4pPr marL="256008" indent="0" algn="l" defTabSz="1219080" rtl="0" eaLnBrk="1" latinLnBrk="0" hangingPunct="1">
              <a:lnSpc>
                <a:spcPct val="99000"/>
              </a:lnSpc>
              <a:spcBef>
                <a:spcPts val="0"/>
              </a:spcBef>
              <a:buFontTx/>
              <a:buNone/>
              <a:defRPr sz="2400" kern="1200">
                <a:solidFill>
                  <a:schemeClr val="accent1"/>
                </a:solidFill>
                <a:latin typeface="+mn-lt"/>
                <a:ea typeface="+mn-ea"/>
                <a:cs typeface="+mn-cs"/>
              </a:defRPr>
            </a:lvl4pPr>
            <a:lvl5pPr marL="256008" indent="-256008" algn="l" defTabSz="1219080" rtl="0" eaLnBrk="1" latinLnBrk="0" hangingPunct="1">
              <a:lnSpc>
                <a:spcPct val="99000"/>
              </a:lnSpc>
              <a:spcBef>
                <a:spcPts val="1200"/>
              </a:spcBef>
              <a:buSzPct val="91000"/>
              <a:buFont typeface="Arial" panose="020B0604020202020204" pitchFamily="34" charset="0"/>
              <a:buChar char="•"/>
              <a:defRPr sz="2400" kern="1200">
                <a:solidFill>
                  <a:schemeClr val="accent1"/>
                </a:solidFill>
                <a:latin typeface="+mn-lt"/>
                <a:ea typeface="+mn-ea"/>
                <a:cs typeface="+mn-cs"/>
              </a:defRPr>
            </a:lvl5pPr>
            <a:lvl6pPr marL="256008" indent="0" algn="l" defTabSz="1219080" rtl="0" eaLnBrk="1" latinLnBrk="0" hangingPunct="1">
              <a:lnSpc>
                <a:spcPct val="99000"/>
              </a:lnSpc>
              <a:spcBef>
                <a:spcPts val="0"/>
              </a:spcBef>
              <a:buSzPct val="91000"/>
              <a:buFontTx/>
              <a:buNone/>
              <a:defRPr sz="2400" kern="1200">
                <a:solidFill>
                  <a:schemeClr val="accent2"/>
                </a:solidFill>
                <a:latin typeface="+mn-lt"/>
                <a:ea typeface="+mn-ea"/>
                <a:cs typeface="+mn-cs"/>
              </a:defRPr>
            </a:lvl6pPr>
            <a:lvl7pPr marL="0" indent="0" algn="l" defTabSz="1219080" rtl="0" eaLnBrk="1" latinLnBrk="0" hangingPunct="1">
              <a:lnSpc>
                <a:spcPct val="99000"/>
              </a:lnSpc>
              <a:spcBef>
                <a:spcPts val="1200"/>
              </a:spcBef>
              <a:buSzPct val="91000"/>
              <a:buFontTx/>
              <a:buNone/>
              <a:defRPr sz="2400" b="1" kern="1200">
                <a:solidFill>
                  <a:schemeClr val="accent2"/>
                </a:solidFill>
                <a:latin typeface="+mn-lt"/>
                <a:ea typeface="+mn-ea"/>
                <a:cs typeface="+mn-cs"/>
              </a:defRPr>
            </a:lvl7pPr>
            <a:lvl8pPr marL="0" indent="0" algn="l" defTabSz="1219080" rtl="0" eaLnBrk="1" latinLnBrk="0" hangingPunct="1">
              <a:lnSpc>
                <a:spcPct val="99000"/>
              </a:lnSpc>
              <a:spcBef>
                <a:spcPts val="0"/>
              </a:spcBef>
              <a:buSzPct val="91000"/>
              <a:buFontTx/>
              <a:buNone/>
              <a:defRPr sz="2400" kern="1200">
                <a:solidFill>
                  <a:schemeClr val="accent2"/>
                </a:solidFill>
                <a:latin typeface="+mn-lt"/>
                <a:ea typeface="+mn-ea"/>
                <a:cs typeface="+mn-cs"/>
              </a:defRPr>
            </a:lvl8pPr>
            <a:lvl9pPr marL="0" indent="0" algn="l" defTabSz="1219080" rtl="0" eaLnBrk="1" latinLnBrk="0" hangingPunct="1">
              <a:lnSpc>
                <a:spcPct val="99000"/>
              </a:lnSpc>
              <a:spcBef>
                <a:spcPts val="1200"/>
              </a:spcBef>
              <a:buSzPct val="91000"/>
              <a:buFontTx/>
              <a:buNone/>
              <a:defRPr sz="2400" i="1" kern="1200">
                <a:solidFill>
                  <a:schemeClr val="accent2"/>
                </a:solidFill>
                <a:latin typeface="+mn-lt"/>
                <a:ea typeface="+mn-ea"/>
                <a:cs typeface="+mn-cs"/>
              </a:defRPr>
            </a:lvl9pPr>
          </a:lstStyle>
          <a:p>
            <a:pPr marL="0" indent="0" algn="l">
              <a:buNone/>
            </a:pPr>
            <a:r>
              <a:rPr lang="en-US" sz="1199" i="1" dirty="0">
                <a:solidFill>
                  <a:schemeClr val="tx1"/>
                </a:solidFill>
                <a:cs typeface="Times New Roman" panose="02020603050405020304" pitchFamily="18" charset="0"/>
              </a:rPr>
              <a:t>(/LLL) is length of the cable in inches, i.e. 36inches is /036 </a:t>
            </a:r>
          </a:p>
        </p:txBody>
      </p:sp>
      <p:sp>
        <p:nvSpPr>
          <p:cNvPr id="3" name="Footer Placeholder 2">
            <a:extLst>
              <a:ext uri="{FF2B5EF4-FFF2-40B4-BE49-F238E27FC236}">
                <a16:creationId xmlns:a16="http://schemas.microsoft.com/office/drawing/2014/main" id="{7A05EBE5-2DB1-6FDA-E2B2-3850B6280CF4}"/>
              </a:ext>
            </a:extLst>
          </p:cNvPr>
          <p:cNvSpPr>
            <a:spLocks noGrp="1"/>
          </p:cNvSpPr>
          <p:nvPr>
            <p:ph type="ftr" sz="quarter" idx="11"/>
          </p:nvPr>
        </p:nvSpPr>
        <p:spPr>
          <a:xfrm>
            <a:off x="127144" y="6613347"/>
            <a:ext cx="10248900" cy="244653"/>
          </a:xfrm>
        </p:spPr>
        <p:txBody>
          <a:bodyPr vert="horz" lIns="0" tIns="0" rIns="0" bIns="0" rtlCol="0" anchor="t" anchorCtr="0"/>
          <a:lstStyle/>
          <a:p>
            <a:r>
              <a:rPr lang="en-US" sz="1000" dirty="0">
                <a:solidFill>
                  <a:schemeClr val="tx1"/>
                </a:solidFill>
              </a:rPr>
              <a:t>2050 – G500 INITIAL SETUP</a:t>
            </a:r>
          </a:p>
        </p:txBody>
      </p:sp>
      <p:sp>
        <p:nvSpPr>
          <p:cNvPr id="4" name="Rectangle 3">
            <a:extLst>
              <a:ext uri="{FF2B5EF4-FFF2-40B4-BE49-F238E27FC236}">
                <a16:creationId xmlns:a16="http://schemas.microsoft.com/office/drawing/2014/main" id="{45FF9CE4-7288-6953-7B4A-70A95A3A6342}"/>
              </a:ext>
            </a:extLst>
          </p:cNvPr>
          <p:cNvSpPr/>
          <p:nvPr/>
        </p:nvSpPr>
        <p:spPr>
          <a:xfrm>
            <a:off x="0" y="6518847"/>
            <a:ext cx="12192000" cy="3391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CA">
              <a:solidFill>
                <a:schemeClr val="tx1"/>
              </a:solidFill>
            </a:endParaRPr>
          </a:p>
        </p:txBody>
      </p:sp>
      <p:pic>
        <p:nvPicPr>
          <p:cNvPr id="7" name="Picture 6">
            <a:extLst>
              <a:ext uri="{FF2B5EF4-FFF2-40B4-BE49-F238E27FC236}">
                <a16:creationId xmlns:a16="http://schemas.microsoft.com/office/drawing/2014/main" id="{9A0A250B-498D-514F-D2AD-60D7F68379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7606" y="6556830"/>
            <a:ext cx="590585" cy="242291"/>
          </a:xfrm>
          <a:prstGeom prst="rect">
            <a:avLst/>
          </a:prstGeom>
        </p:spPr>
      </p:pic>
      <p:sp>
        <p:nvSpPr>
          <p:cNvPr id="8" name="TextBox 7">
            <a:extLst>
              <a:ext uri="{FF2B5EF4-FFF2-40B4-BE49-F238E27FC236}">
                <a16:creationId xmlns:a16="http://schemas.microsoft.com/office/drawing/2014/main" id="{FDE22F5A-62E9-3572-6FDC-431A06FD3612}"/>
              </a:ext>
            </a:extLst>
          </p:cNvPr>
          <p:cNvSpPr txBox="1"/>
          <p:nvPr/>
        </p:nvSpPr>
        <p:spPr>
          <a:xfrm>
            <a:off x="296966" y="6558598"/>
            <a:ext cx="6097424" cy="246221"/>
          </a:xfrm>
          <a:prstGeom prst="rect">
            <a:avLst/>
          </a:prstGeom>
          <a:noFill/>
        </p:spPr>
        <p:txBody>
          <a:bodyPr wrap="square">
            <a:spAutoFit/>
          </a:bodyPr>
          <a:lstStyle/>
          <a:p>
            <a:r>
              <a:rPr lang="en-US" sz="1000" dirty="0">
                <a:solidFill>
                  <a:schemeClr val="bg1"/>
                </a:solidFill>
              </a:rPr>
              <a:t>G500 INITIAL SETUP</a:t>
            </a:r>
          </a:p>
        </p:txBody>
      </p:sp>
    </p:spTree>
    <p:extLst>
      <p:ext uri="{BB962C8B-B14F-4D97-AF65-F5344CB8AC3E}">
        <p14:creationId xmlns:p14="http://schemas.microsoft.com/office/powerpoint/2010/main" val="1180355938"/>
      </p:ext>
    </p:extLst>
  </p:cSld>
  <p:clrMapOvr>
    <a:masterClrMapping/>
  </p:clrMapOvr>
</p:sld>
</file>

<file path=ppt/theme/theme1.xml><?xml version="1.0" encoding="utf-8"?>
<a:theme xmlns:a="http://schemas.openxmlformats.org/drawingml/2006/main" name="GE Vernova">
  <a:themeElements>
    <a:clrScheme name="GE Vernova Palette">
      <a:dk1>
        <a:srgbClr val="005E60"/>
      </a:dk1>
      <a:lt1>
        <a:srgbClr val="FFFFFF"/>
      </a:lt1>
      <a:dk2>
        <a:srgbClr val="212121"/>
      </a:dk2>
      <a:lt2>
        <a:srgbClr val="C8FF08"/>
      </a:lt2>
      <a:accent1>
        <a:srgbClr val="FAFAFA"/>
      </a:accent1>
      <a:accent2>
        <a:srgbClr val="E3E3E3"/>
      </a:accent2>
      <a:accent3>
        <a:srgbClr val="CCCCCC"/>
      </a:accent3>
      <a:accent4>
        <a:srgbClr val="696969"/>
      </a:accent4>
      <a:accent5>
        <a:srgbClr val="484848"/>
      </a:accent5>
      <a:accent6>
        <a:srgbClr val="59C3C9"/>
      </a:accent6>
      <a:hlink>
        <a:srgbClr val="75CA64"/>
      </a:hlink>
      <a:folHlink>
        <a:srgbClr val="BFA682"/>
      </a:folHlink>
    </a:clrScheme>
    <a:fontScheme name="GE Vernova">
      <a:majorFont>
        <a:latin typeface="Inter"/>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t" anchorCtr="0"/>
      <a:lstStyle>
        <a:defPPr algn="l">
          <a:spcAft>
            <a:spcPts val="600"/>
          </a:spcAft>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spcAft>
            <a:spcPts val="600"/>
          </a:spcAft>
          <a:defRPr/>
        </a:defPPr>
      </a:lstStyle>
    </a:txDef>
  </a:objectDefaults>
  <a:extraClrSchemeLst/>
  <a:custClrLst>
    <a:custClr name="Stainless Steel">
      <a:srgbClr val="D2D2D2"/>
    </a:custClr>
    <a:custClr name="Aluminum">
      <a:srgbClr val="AEAEAE"/>
    </a:custClr>
    <a:custClr name="Titanium">
      <a:srgbClr val="969696"/>
    </a:custClr>
    <a:custClr name="Yellow">
      <a:srgbClr val="FFD400"/>
    </a:custClr>
    <a:custClr name="Orange">
      <a:srgbClr val="FF8400"/>
    </a:custClr>
    <a:custClr name="Red">
      <a:srgbClr val="FF1900"/>
    </a:custClr>
    <a:custClr name="Purple">
      <a:srgbClr val="8F00FF"/>
    </a:custClr>
    <a:custClr name="Fuschia">
      <a:srgbClr val="DE00F7"/>
    </a:custClr>
    <a:custClr name="Blue">
      <a:srgbClr val="3900F8"/>
    </a:custClr>
    <a:custClr name="Teal">
      <a:srgbClr val="00D0E1"/>
    </a:custClr>
  </a:custClrLst>
  <a:extLst>
    <a:ext uri="{05A4C25C-085E-4340-85A3-A5531E510DB2}">
      <thm15:themeFamily xmlns:thm15="http://schemas.microsoft.com/office/thememl/2012/main" name="Presentation2" id="{0FEEEBD1-D03A-4EB7-A8A8-69B3903463B4}" vid="{9BF03AD6-AA25-499C-9C5A-503B41CC16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60f4d75-da08-481c-93a0-a5d59f6ee71c">
      <Terms xmlns="http://schemas.microsoft.com/office/infopath/2007/PartnerControls"/>
    </lcf76f155ced4ddcb4097134ff3c332f>
    <TaxCatchAll xmlns="02d12187-754c-41a9-9e93-c3e1cfacc15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0987E64CCC7C941AA423E1ADF2491CC" ma:contentTypeVersion="18" ma:contentTypeDescription="Create a new document." ma:contentTypeScope="" ma:versionID="1e40539c746aebc5ca905ee2706e7d1b">
  <xsd:schema xmlns:xsd="http://www.w3.org/2001/XMLSchema" xmlns:xs="http://www.w3.org/2001/XMLSchema" xmlns:p="http://schemas.microsoft.com/office/2006/metadata/properties" xmlns:ns2="660f4d75-da08-481c-93a0-a5d59f6ee71c" xmlns:ns3="b402df0d-8178-4802-b8b9-ef402e68d744" xmlns:ns4="02d12187-754c-41a9-9e93-c3e1cfacc155" targetNamespace="http://schemas.microsoft.com/office/2006/metadata/properties" ma:root="true" ma:fieldsID="2dd0d1ad3efc741518aad11f398c5865" ns2:_="" ns3:_="" ns4:_="">
    <xsd:import namespace="660f4d75-da08-481c-93a0-a5d59f6ee71c"/>
    <xsd:import namespace="b402df0d-8178-4802-b8b9-ef402e68d744"/>
    <xsd:import namespace="02d12187-754c-41a9-9e93-c3e1cfacc15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4:TaxCatchAll" minOccurs="0"/>
                <xsd:element ref="ns2:lcf76f155ced4ddcb4097134ff3c332f"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0f4d75-da08-481c-93a0-a5d59f6ee7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6a257fb-28f5-49c4-92c3-d49665e8e1d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402df0d-8178-4802-b8b9-ef402e68d74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2d12187-754c-41a9-9e93-c3e1cfacc155"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acdb1637-3b50-4ef3-b363-a9ca0300321e}" ma:internalName="TaxCatchAll" ma:showField="CatchAllData" ma:web="b402df0d-8178-4802-b8b9-ef402e68d7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6A31001-A973-48D3-BF92-E4BBE4C78C38}">
  <ds:schemaRefs>
    <ds:schemaRef ds:uri="http://purl.org/dc/elements/1.1/"/>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purl.org/dc/terms/"/>
    <ds:schemaRef ds:uri="02d12187-754c-41a9-9e93-c3e1cfacc155"/>
    <ds:schemaRef ds:uri="http://www.w3.org/XML/1998/namespace"/>
    <ds:schemaRef ds:uri="b402df0d-8178-4802-b8b9-ef402e68d744"/>
    <ds:schemaRef ds:uri="660f4d75-da08-481c-93a0-a5d59f6ee71c"/>
    <ds:schemaRef ds:uri="http://purl.org/dc/dcmitype/"/>
  </ds:schemaRefs>
</ds:datastoreItem>
</file>

<file path=customXml/itemProps2.xml><?xml version="1.0" encoding="utf-8"?>
<ds:datastoreItem xmlns:ds="http://schemas.openxmlformats.org/officeDocument/2006/customXml" ds:itemID="{5D1214C9-2614-4841-8F75-517C46888F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0f4d75-da08-481c-93a0-a5d59f6ee71c"/>
    <ds:schemaRef ds:uri="b402df0d-8178-4802-b8b9-ef402e68d744"/>
    <ds:schemaRef ds:uri="02d12187-754c-41a9-9e93-c3e1cfacc1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DE64E55-0318-435E-9885-1C7A491FCFD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GE Vernova PowerPoint Template 2023</Template>
  <TotalTime>3784</TotalTime>
  <Words>1722</Words>
  <Application>Microsoft Office PowerPoint</Application>
  <PresentationFormat>Widescreen</PresentationFormat>
  <Paragraphs>218</Paragraphs>
  <Slides>16</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Inter</vt:lpstr>
      <vt:lpstr>Sons Condensed Extrabold</vt:lpstr>
      <vt:lpstr>Wingdings</vt:lpstr>
      <vt:lpstr>Courier New</vt:lpstr>
      <vt:lpstr>Arial</vt:lpstr>
      <vt:lpstr>Symbol</vt:lpstr>
      <vt:lpstr>GE Vernova</vt:lpstr>
      <vt:lpstr>2050 – G500 INITIAL SETUP  </vt:lpstr>
      <vt:lpstr>PowerPoint Presentation</vt:lpstr>
      <vt:lpstr>PowerPoint Presentation</vt:lpstr>
      <vt:lpstr>Hardware Compartment</vt:lpstr>
      <vt:lpstr>G500 Front Panel </vt:lpstr>
      <vt:lpstr>G500 Rear Panel  </vt:lpstr>
      <vt:lpstr>G500 Chassis Connectors  </vt:lpstr>
      <vt:lpstr>G500 LED Indicators </vt:lpstr>
      <vt:lpstr>G500 Redundancy</vt:lpstr>
      <vt:lpstr>Product Documentation  </vt:lpstr>
      <vt:lpstr>G500 Release Notes</vt:lpstr>
      <vt:lpstr>G500 Interface Options </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1050 - G500 HARDWARE</dc:title>
  <dc:subject/>
  <dc:creator>El Tawil, Hassan (GE Vernova)</dc:creator>
  <cp:keywords/>
  <dc:description/>
  <cp:lastModifiedBy>Paul Phillips</cp:lastModifiedBy>
  <cp:revision>158</cp:revision>
  <dcterms:created xsi:type="dcterms:W3CDTF">2023-08-31T13:40:48Z</dcterms:created>
  <dcterms:modified xsi:type="dcterms:W3CDTF">2023-10-30T17:49:24Z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0x01010010987E64CCC7C941AA423E1ADF2491CC</vt:lpwstr>
  </property>
</Properties>
</file>